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94" r:id="rId2"/>
    <p:sldId id="304" r:id="rId3"/>
    <p:sldId id="303" r:id="rId4"/>
    <p:sldId id="302" r:id="rId5"/>
    <p:sldId id="306" r:id="rId6"/>
    <p:sldId id="305" r:id="rId7"/>
    <p:sldId id="287" r:id="rId8"/>
    <p:sldId id="295" r:id="rId9"/>
  </p:sldIdLst>
  <p:sldSz cx="13442950" cy="7561263"/>
  <p:notesSz cx="6797675" cy="9926638"/>
  <p:defaultTextStyle>
    <a:defPPr>
      <a:defRPr lang="ru-RU"/>
    </a:defPPr>
    <a:lvl1pPr marL="0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4637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9274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3911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98548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3185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47822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2459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97096" algn="l" defTabSz="104927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3549137-B3D5-0548-B743-0143F8A85E46}">
          <p14:sldIdLst>
            <p14:sldId id="294"/>
            <p14:sldId id="304"/>
            <p14:sldId id="303"/>
            <p14:sldId id="302"/>
            <p14:sldId id="306"/>
            <p14:sldId id="305"/>
            <p14:sldId id="287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4" userDrawn="1">
          <p15:clr>
            <a:srgbClr val="A4A3A4"/>
          </p15:clr>
        </p15:guide>
        <p15:guide id="2" pos="6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E8519-EA3C-E14A-8649-13775C2EF4FA}" v="34" dt="2018-09-19T05:57:25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5" autoAdjust="0"/>
    <p:restoredTop sz="94660" autoAdjust="0"/>
  </p:normalViewPr>
  <p:slideViewPr>
    <p:cSldViewPr>
      <p:cViewPr varScale="1">
        <p:scale>
          <a:sx n="68" d="100"/>
          <a:sy n="68" d="100"/>
        </p:scale>
        <p:origin x="306" y="78"/>
      </p:cViewPr>
      <p:guideLst>
        <p:guide orient="horz" pos="794"/>
        <p:guide pos="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лизавета Октаева" userId="84f1635a102e7311" providerId="LiveId" clId="{037E8519-EA3C-E14A-8649-13775C2EF4FA}"/>
    <pc:docChg chg="undo custSel addSld delSld modSld sldOrd modSection">
      <pc:chgData name="Елизавета Октаева" userId="84f1635a102e7311" providerId="LiveId" clId="{037E8519-EA3C-E14A-8649-13775C2EF4FA}" dt="2018-09-19T05:57:44.427" v="2000"/>
      <pc:docMkLst>
        <pc:docMk/>
      </pc:docMkLst>
      <pc:sldChg chg="addSp delSp modSp">
        <pc:chgData name="Елизавета Октаева" userId="84f1635a102e7311" providerId="LiveId" clId="{037E8519-EA3C-E14A-8649-13775C2EF4FA}" dt="2018-09-19T05:57:44.427" v="2000"/>
        <pc:sldMkLst>
          <pc:docMk/>
          <pc:sldMk cId="2589273441" sldId="266"/>
        </pc:sldMkLst>
        <pc:spChg chg="mod">
          <ac:chgData name="Елизавета Октаева" userId="84f1635a102e7311" providerId="LiveId" clId="{037E8519-EA3C-E14A-8649-13775C2EF4FA}" dt="2018-09-19T05:57:06.271" v="1945" actId="20577"/>
          <ac:spMkLst>
            <pc:docMk/>
            <pc:sldMk cId="2589273441" sldId="266"/>
            <ac:spMk id="2" creationId="{00000000-0000-0000-0000-000000000000}"/>
          </ac:spMkLst>
        </pc:spChg>
        <pc:spChg chg="add del mod">
          <ac:chgData name="Елизавета Октаева" userId="84f1635a102e7311" providerId="LiveId" clId="{037E8519-EA3C-E14A-8649-13775C2EF4FA}" dt="2018-09-19T05:57:44.427" v="2000"/>
          <ac:spMkLst>
            <pc:docMk/>
            <pc:sldMk cId="2589273441" sldId="266"/>
            <ac:spMk id="3" creationId="{29DEDA72-5A4B-0B4C-8810-94CA6F7B2815}"/>
          </ac:spMkLst>
        </pc:spChg>
        <pc:spChg chg="add del mod">
          <ac:chgData name="Елизавета Октаева" userId="84f1635a102e7311" providerId="LiveId" clId="{037E8519-EA3C-E14A-8649-13775C2EF4FA}" dt="2018-09-18T13:07:53.249" v="18" actId="478"/>
          <ac:spMkLst>
            <pc:docMk/>
            <pc:sldMk cId="2589273441" sldId="266"/>
            <ac:spMk id="7" creationId="{A6BDFC08-E62F-574D-AEA4-7C3D982E5D38}"/>
          </ac:spMkLst>
        </pc:spChg>
        <pc:spChg chg="add del mod">
          <ac:chgData name="Елизавета Октаева" userId="84f1635a102e7311" providerId="LiveId" clId="{037E8519-EA3C-E14A-8649-13775C2EF4FA}" dt="2018-09-19T05:52:10.576" v="1802" actId="478"/>
          <ac:spMkLst>
            <pc:docMk/>
            <pc:sldMk cId="2589273441" sldId="266"/>
            <ac:spMk id="8" creationId="{E1206BBD-8B0F-7B4E-B96B-AD3C05D6B98C}"/>
          </ac:spMkLst>
        </pc:spChg>
        <pc:spChg chg="add del mod">
          <ac:chgData name="Елизавета Октаева" userId="84f1635a102e7311" providerId="LiveId" clId="{037E8519-EA3C-E14A-8649-13775C2EF4FA}" dt="2018-09-19T05:52:13.025" v="1803" actId="478"/>
          <ac:spMkLst>
            <pc:docMk/>
            <pc:sldMk cId="2589273441" sldId="266"/>
            <ac:spMk id="9" creationId="{3DAA185C-77CB-AE40-AC60-7C7EA6A58E87}"/>
          </ac:spMkLst>
        </pc:spChg>
        <pc:spChg chg="add del mod">
          <ac:chgData name="Елизавета Октаева" userId="84f1635a102e7311" providerId="LiveId" clId="{037E8519-EA3C-E14A-8649-13775C2EF4FA}" dt="2018-09-19T05:52:10.576" v="1802" actId="478"/>
          <ac:spMkLst>
            <pc:docMk/>
            <pc:sldMk cId="2589273441" sldId="266"/>
            <ac:spMk id="10" creationId="{E6115A06-A01F-B144-BE32-24147FD0EA0A}"/>
          </ac:spMkLst>
        </pc:spChg>
        <pc:spChg chg="add del mod">
          <ac:chgData name="Елизавета Октаева" userId="84f1635a102e7311" providerId="LiveId" clId="{037E8519-EA3C-E14A-8649-13775C2EF4FA}" dt="2018-09-19T05:52:23.378" v="1806" actId="478"/>
          <ac:spMkLst>
            <pc:docMk/>
            <pc:sldMk cId="2589273441" sldId="266"/>
            <ac:spMk id="11" creationId="{02506E3C-B2D2-EE4F-AD45-F8CA16DB3FFD}"/>
          </ac:spMkLst>
        </pc:spChg>
        <pc:spChg chg="add mod">
          <ac:chgData name="Елизавета Октаева" userId="84f1635a102e7311" providerId="LiveId" clId="{037E8519-EA3C-E14A-8649-13775C2EF4FA}" dt="2018-09-19T05:57:41.536" v="1998" actId="1076"/>
          <ac:spMkLst>
            <pc:docMk/>
            <pc:sldMk cId="2589273441" sldId="266"/>
            <ac:spMk id="12" creationId="{10EB7FE9-D749-0942-B34A-1F70E99CFCC6}"/>
          </ac:spMkLst>
        </pc:spChg>
        <pc:spChg chg="add mod">
          <ac:chgData name="Елизавета Октаева" userId="84f1635a102e7311" providerId="LiveId" clId="{037E8519-EA3C-E14A-8649-13775C2EF4FA}" dt="2018-09-19T05:57:22.852" v="1974" actId="20577"/>
          <ac:spMkLst>
            <pc:docMk/>
            <pc:sldMk cId="2589273441" sldId="266"/>
            <ac:spMk id="13" creationId="{E1DB5DA1-F5EC-A54E-9BD7-1942CC288818}"/>
          </ac:spMkLst>
        </pc:spChg>
        <pc:spChg chg="add mod">
          <ac:chgData name="Елизавета Октаева" userId="84f1635a102e7311" providerId="LiveId" clId="{037E8519-EA3C-E14A-8649-13775C2EF4FA}" dt="2018-09-19T05:57:36.031" v="1997" actId="20577"/>
          <ac:spMkLst>
            <pc:docMk/>
            <pc:sldMk cId="2589273441" sldId="266"/>
            <ac:spMk id="14" creationId="{7BA4570D-9F59-A943-8070-1E491C48BDEB}"/>
          </ac:spMkLst>
        </pc:spChg>
        <pc:cxnChg chg="add del mod">
          <ac:chgData name="Елизавета Октаева" userId="84f1635a102e7311" providerId="LiveId" clId="{037E8519-EA3C-E14A-8649-13775C2EF4FA}" dt="2018-09-18T13:06:41.280" v="8" actId="11529"/>
          <ac:cxnSpMkLst>
            <pc:docMk/>
            <pc:sldMk cId="2589273441" sldId="266"/>
            <ac:cxnSpMk id="4" creationId="{3C1CE254-5457-A54D-98DE-F1EA8B64A077}"/>
          </ac:cxnSpMkLst>
        </pc:cxnChg>
        <pc:cxnChg chg="add del mod">
          <ac:chgData name="Елизавета Октаева" userId="84f1635a102e7311" providerId="LiveId" clId="{037E8519-EA3C-E14A-8649-13775C2EF4FA}" dt="2018-09-19T05:52:10.576" v="1802" actId="478"/>
          <ac:cxnSpMkLst>
            <pc:docMk/>
            <pc:sldMk cId="2589273441" sldId="266"/>
            <ac:cxnSpMk id="6" creationId="{7C26ED99-5348-DA48-BFB8-474D0780571D}"/>
          </ac:cxnSpMkLst>
        </pc:cxnChg>
      </pc:sldChg>
      <pc:sldChg chg="del">
        <pc:chgData name="Елизавета Октаева" userId="84f1635a102e7311" providerId="LiveId" clId="{037E8519-EA3C-E14A-8649-13775C2EF4FA}" dt="2018-09-18T13:09:12.504" v="146" actId="2696"/>
        <pc:sldMkLst>
          <pc:docMk/>
          <pc:sldMk cId="1446309859" sldId="284"/>
        </pc:sldMkLst>
      </pc:sldChg>
      <pc:sldChg chg="modSp del">
        <pc:chgData name="Елизавета Октаева" userId="84f1635a102e7311" providerId="LiveId" clId="{037E8519-EA3C-E14A-8649-13775C2EF4FA}" dt="2018-09-18T13:11:58.436" v="381" actId="2696"/>
        <pc:sldMkLst>
          <pc:docMk/>
          <pc:sldMk cId="1860593745" sldId="285"/>
        </pc:sldMkLst>
        <pc:spChg chg="mod">
          <ac:chgData name="Елизавета Октаева" userId="84f1635a102e7311" providerId="LiveId" clId="{037E8519-EA3C-E14A-8649-13775C2EF4FA}" dt="2018-09-18T13:09:21.922" v="152" actId="20577"/>
          <ac:spMkLst>
            <pc:docMk/>
            <pc:sldMk cId="1860593745" sldId="285"/>
            <ac:spMk id="3" creationId="{49F89411-1E13-7D44-A7C7-AF5AE360F0B8}"/>
          </ac:spMkLst>
        </pc:spChg>
      </pc:sldChg>
      <pc:sldChg chg="del">
        <pc:chgData name="Елизавета Октаева" userId="84f1635a102e7311" providerId="LiveId" clId="{037E8519-EA3C-E14A-8649-13775C2EF4FA}" dt="2018-09-18T13:12:00.198" v="382" actId="2696"/>
        <pc:sldMkLst>
          <pc:docMk/>
          <pc:sldMk cId="457760731" sldId="286"/>
        </pc:sldMkLst>
      </pc:sldChg>
      <pc:sldChg chg="del">
        <pc:chgData name="Елизавета Октаева" userId="84f1635a102e7311" providerId="LiveId" clId="{037E8519-EA3C-E14A-8649-13775C2EF4FA}" dt="2018-09-18T13:17:31.517" v="965" actId="2696"/>
        <pc:sldMkLst>
          <pc:docMk/>
          <pc:sldMk cId="1553924791" sldId="288"/>
        </pc:sldMkLst>
      </pc:sldChg>
      <pc:sldChg chg="addSp modSp del">
        <pc:chgData name="Елизавета Октаева" userId="84f1635a102e7311" providerId="LiveId" clId="{037E8519-EA3C-E14A-8649-13775C2EF4FA}" dt="2018-09-19T05:53:44.921" v="1865" actId="2696"/>
        <pc:sldMkLst>
          <pc:docMk/>
          <pc:sldMk cId="1222123478" sldId="292"/>
        </pc:sldMkLst>
        <pc:spChg chg="mod">
          <ac:chgData name="Елизавета Октаева" userId="84f1635a102e7311" providerId="LiveId" clId="{037E8519-EA3C-E14A-8649-13775C2EF4FA}" dt="2018-09-18T13:15:12.147" v="765" actId="20577"/>
          <ac:spMkLst>
            <pc:docMk/>
            <pc:sldMk cId="1222123478" sldId="292"/>
            <ac:spMk id="2" creationId="{00000000-0000-0000-0000-000000000000}"/>
          </ac:spMkLst>
        </pc:spChg>
        <pc:spChg chg="add mod">
          <ac:chgData name="Елизавета Октаева" userId="84f1635a102e7311" providerId="LiveId" clId="{037E8519-EA3C-E14A-8649-13775C2EF4FA}" dt="2018-09-18T13:17:27.150" v="964" actId="1076"/>
          <ac:spMkLst>
            <pc:docMk/>
            <pc:sldMk cId="1222123478" sldId="292"/>
            <ac:spMk id="3" creationId="{F715C634-B5E1-1942-97D8-82E76421CA1D}"/>
          </ac:spMkLst>
        </pc:spChg>
        <pc:spChg chg="add mod">
          <ac:chgData name="Елизавета Октаева" userId="84f1635a102e7311" providerId="LiveId" clId="{037E8519-EA3C-E14A-8649-13775C2EF4FA}" dt="2018-09-18T13:23:17.939" v="1522" actId="113"/>
          <ac:spMkLst>
            <pc:docMk/>
            <pc:sldMk cId="1222123478" sldId="292"/>
            <ac:spMk id="5" creationId="{C119F5F1-A40E-6445-8D9D-E8B288E99057}"/>
          </ac:spMkLst>
        </pc:spChg>
        <pc:graphicFrameChg chg="add mod">
          <ac:chgData name="Елизавета Октаева" userId="84f1635a102e7311" providerId="LiveId" clId="{037E8519-EA3C-E14A-8649-13775C2EF4FA}" dt="2018-09-18T13:17:27.150" v="964" actId="1076"/>
          <ac:graphicFrameMkLst>
            <pc:docMk/>
            <pc:sldMk cId="1222123478" sldId="292"/>
            <ac:graphicFrameMk id="4" creationId="{6A92C3C2-99A5-1145-A493-C32FF9AA53F3}"/>
          </ac:graphicFrameMkLst>
        </pc:graphicFrameChg>
      </pc:sldChg>
      <pc:sldChg chg="modSp">
        <pc:chgData name="Елизавета Октаева" userId="84f1635a102e7311" providerId="LiveId" clId="{037E8519-EA3C-E14A-8649-13775C2EF4FA}" dt="2018-09-18T13:20:14.232" v="1214" actId="1036"/>
        <pc:sldMkLst>
          <pc:docMk/>
          <pc:sldMk cId="2518636223" sldId="294"/>
        </pc:sldMkLst>
        <pc:spChg chg="mod">
          <ac:chgData name="Елизавета Октаева" userId="84f1635a102e7311" providerId="LiveId" clId="{037E8519-EA3C-E14A-8649-13775C2EF4FA}" dt="2018-09-18T13:20:14.232" v="1214" actId="1036"/>
          <ac:spMkLst>
            <pc:docMk/>
            <pc:sldMk cId="2518636223" sldId="294"/>
            <ac:spMk id="10" creationId="{00000000-0000-0000-0000-000000000000}"/>
          </ac:spMkLst>
        </pc:spChg>
      </pc:sldChg>
      <pc:sldChg chg="addSp delSp modSp add">
        <pc:chgData name="Елизавета Октаева" userId="84f1635a102e7311" providerId="LiveId" clId="{037E8519-EA3C-E14A-8649-13775C2EF4FA}" dt="2018-09-19T05:56:16.445" v="1914"/>
        <pc:sldMkLst>
          <pc:docMk/>
          <pc:sldMk cId="2937353097" sldId="296"/>
        </pc:sldMkLst>
        <pc:spChg chg="mod">
          <ac:chgData name="Елизавета Октаева" userId="84f1635a102e7311" providerId="LiveId" clId="{037E8519-EA3C-E14A-8649-13775C2EF4FA}" dt="2018-09-19T05:56:05.936" v="1912" actId="20577"/>
          <ac:spMkLst>
            <pc:docMk/>
            <pc:sldMk cId="2937353097" sldId="296"/>
            <ac:spMk id="2" creationId="{00000000-0000-0000-0000-000000000000}"/>
          </ac:spMkLst>
        </pc:spChg>
        <pc:spChg chg="add del mod">
          <ac:chgData name="Елизавета Октаева" userId="84f1635a102e7311" providerId="LiveId" clId="{037E8519-EA3C-E14A-8649-13775C2EF4FA}" dt="2018-09-18T13:10:57.923" v="379"/>
          <ac:spMkLst>
            <pc:docMk/>
            <pc:sldMk cId="2937353097" sldId="296"/>
            <ac:spMk id="3" creationId="{27642E73-3780-254F-97EE-FED88849E67E}"/>
          </ac:spMkLst>
        </pc:spChg>
        <pc:spChg chg="del mod">
          <ac:chgData name="Елизавета Октаева" userId="84f1635a102e7311" providerId="LiveId" clId="{037E8519-EA3C-E14A-8649-13775C2EF4FA}" dt="2018-09-19T05:52:58.609" v="1837" actId="478"/>
          <ac:spMkLst>
            <pc:docMk/>
            <pc:sldMk cId="2937353097" sldId="296"/>
            <ac:spMk id="8" creationId="{E1206BBD-8B0F-7B4E-B96B-AD3C05D6B98C}"/>
          </ac:spMkLst>
        </pc:spChg>
        <pc:spChg chg="del mod">
          <ac:chgData name="Елизавета Октаева" userId="84f1635a102e7311" providerId="LiveId" clId="{037E8519-EA3C-E14A-8649-13775C2EF4FA}" dt="2018-09-19T05:53:03.281" v="1838" actId="478"/>
          <ac:spMkLst>
            <pc:docMk/>
            <pc:sldMk cId="2937353097" sldId="296"/>
            <ac:spMk id="9" creationId="{3DAA185C-77CB-AE40-AC60-7C7EA6A58E87}"/>
          </ac:spMkLst>
        </pc:spChg>
        <pc:spChg chg="del mod">
          <ac:chgData name="Елизавета Октаева" userId="84f1635a102e7311" providerId="LiveId" clId="{037E8519-EA3C-E14A-8649-13775C2EF4FA}" dt="2018-09-19T05:52:58.609" v="1837" actId="478"/>
          <ac:spMkLst>
            <pc:docMk/>
            <pc:sldMk cId="2937353097" sldId="296"/>
            <ac:spMk id="10" creationId="{E6115A06-A01F-B144-BE32-24147FD0EA0A}"/>
          </ac:spMkLst>
        </pc:spChg>
        <pc:spChg chg="mod">
          <ac:chgData name="Елизавета Октаева" userId="84f1635a102e7311" providerId="LiveId" clId="{037E8519-EA3C-E14A-8649-13775C2EF4FA}" dt="2018-09-19T05:55:25.450" v="1866" actId="1076"/>
          <ac:spMkLst>
            <pc:docMk/>
            <pc:sldMk cId="2937353097" sldId="296"/>
            <ac:spMk id="11" creationId="{02506E3C-B2D2-EE4F-AD45-F8CA16DB3FFD}"/>
          </ac:spMkLst>
        </pc:spChg>
        <pc:spChg chg="add mod">
          <ac:chgData name="Елизавета Октаева" userId="84f1635a102e7311" providerId="LiveId" clId="{037E8519-EA3C-E14A-8649-13775C2EF4FA}" dt="2018-09-19T05:55:51.143" v="1900" actId="1076"/>
          <ac:spMkLst>
            <pc:docMk/>
            <pc:sldMk cId="2937353097" sldId="296"/>
            <ac:spMk id="12" creationId="{0DD8AC04-61E2-7C46-9ED6-8A58326827ED}"/>
          </ac:spMkLst>
        </pc:spChg>
        <pc:spChg chg="add mod">
          <ac:chgData name="Елизавета Октаева" userId="84f1635a102e7311" providerId="LiveId" clId="{037E8519-EA3C-E14A-8649-13775C2EF4FA}" dt="2018-09-19T05:55:53.835" v="1901" actId="1076"/>
          <ac:spMkLst>
            <pc:docMk/>
            <pc:sldMk cId="2937353097" sldId="296"/>
            <ac:spMk id="13" creationId="{FA2EFEC3-A699-EC4A-B93D-B7ACA376820F}"/>
          </ac:spMkLst>
        </pc:spChg>
        <pc:spChg chg="add">
          <ac:chgData name="Елизавета Октаева" userId="84f1635a102e7311" providerId="LiveId" clId="{037E8519-EA3C-E14A-8649-13775C2EF4FA}" dt="2018-09-19T05:55:42.841" v="1898"/>
          <ac:spMkLst>
            <pc:docMk/>
            <pc:sldMk cId="2937353097" sldId="296"/>
            <ac:spMk id="14" creationId="{3A4DCC19-D294-9E42-A2B4-814E9B302765}"/>
          </ac:spMkLst>
        </pc:spChg>
        <pc:spChg chg="add">
          <ac:chgData name="Елизавета Октаева" userId="84f1635a102e7311" providerId="LiveId" clId="{037E8519-EA3C-E14A-8649-13775C2EF4FA}" dt="2018-09-19T05:56:16.445" v="1914"/>
          <ac:spMkLst>
            <pc:docMk/>
            <pc:sldMk cId="2937353097" sldId="296"/>
            <ac:spMk id="15" creationId="{B69CF231-1255-384D-B93A-1ACBED26EE84}"/>
          </ac:spMkLst>
        </pc:spChg>
        <pc:cxnChg chg="del">
          <ac:chgData name="Елизавета Октаева" userId="84f1635a102e7311" providerId="LiveId" clId="{037E8519-EA3C-E14A-8649-13775C2EF4FA}" dt="2018-09-19T05:52:58.609" v="1837" actId="478"/>
          <ac:cxnSpMkLst>
            <pc:docMk/>
            <pc:sldMk cId="2937353097" sldId="296"/>
            <ac:cxnSpMk id="6" creationId="{7C26ED99-5348-DA48-BFB8-474D0780571D}"/>
          </ac:cxnSpMkLst>
        </pc:cxnChg>
      </pc:sldChg>
      <pc:sldChg chg="addSp delSp modSp add del">
        <pc:chgData name="Елизавета Октаева" userId="84f1635a102e7311" providerId="LiveId" clId="{037E8519-EA3C-E14A-8649-13775C2EF4FA}" dt="2018-09-19T05:56:25.926" v="1915" actId="2696"/>
        <pc:sldMkLst>
          <pc:docMk/>
          <pc:sldMk cId="1491735331" sldId="297"/>
        </pc:sldMkLst>
        <pc:spChg chg="mod">
          <ac:chgData name="Елизавета Октаева" userId="84f1635a102e7311" providerId="LiveId" clId="{037E8519-EA3C-E14A-8649-13775C2EF4FA}" dt="2018-09-18T13:12:05.006" v="397" actId="20577"/>
          <ac:spMkLst>
            <pc:docMk/>
            <pc:sldMk cId="1491735331" sldId="297"/>
            <ac:spMk id="2" creationId="{00000000-0000-0000-0000-000000000000}"/>
          </ac:spMkLst>
        </pc:spChg>
        <pc:spChg chg="add del mod">
          <ac:chgData name="Елизавета Октаева" userId="84f1635a102e7311" providerId="LiveId" clId="{037E8519-EA3C-E14A-8649-13775C2EF4FA}" dt="2018-09-19T05:56:13.913" v="1913"/>
          <ac:spMkLst>
            <pc:docMk/>
            <pc:sldMk cId="1491735331" sldId="297"/>
            <ac:spMk id="3" creationId="{0B8072A9-C862-2349-BFEC-98AE6EECBDA0}"/>
          </ac:spMkLst>
        </pc:spChg>
        <pc:spChg chg="add del mod">
          <ac:chgData name="Елизавета Октаева" userId="84f1635a102e7311" providerId="LiveId" clId="{037E8519-EA3C-E14A-8649-13775C2EF4FA}" dt="2018-09-18T13:19:09.637" v="1169"/>
          <ac:spMkLst>
            <pc:docMk/>
            <pc:sldMk cId="1491735331" sldId="297"/>
            <ac:spMk id="4" creationId="{E20A773E-12BD-7B4D-ABEC-5399409FFB6E}"/>
          </ac:spMkLst>
        </pc:spChg>
        <pc:spChg chg="del">
          <ac:chgData name="Елизавета Октаева" userId="84f1635a102e7311" providerId="LiveId" clId="{037E8519-EA3C-E14A-8649-13775C2EF4FA}" dt="2018-09-18T13:12:22.495" v="398" actId="478"/>
          <ac:spMkLst>
            <pc:docMk/>
            <pc:sldMk cId="1491735331" sldId="297"/>
            <ac:spMk id="8" creationId="{E1206BBD-8B0F-7B4E-B96B-AD3C05D6B98C}"/>
          </ac:spMkLst>
        </pc:spChg>
        <pc:spChg chg="del">
          <ac:chgData name="Елизавета Октаева" userId="84f1635a102e7311" providerId="LiveId" clId="{037E8519-EA3C-E14A-8649-13775C2EF4FA}" dt="2018-09-18T13:12:22.495" v="398" actId="478"/>
          <ac:spMkLst>
            <pc:docMk/>
            <pc:sldMk cId="1491735331" sldId="297"/>
            <ac:spMk id="9" creationId="{3DAA185C-77CB-AE40-AC60-7C7EA6A58E87}"/>
          </ac:spMkLst>
        </pc:spChg>
        <pc:spChg chg="del mod">
          <ac:chgData name="Елизавета Октаева" userId="84f1635a102e7311" providerId="LiveId" clId="{037E8519-EA3C-E14A-8649-13775C2EF4FA}" dt="2018-09-19T05:55:40.478" v="1897"/>
          <ac:spMkLst>
            <pc:docMk/>
            <pc:sldMk cId="1491735331" sldId="297"/>
            <ac:spMk id="10" creationId="{E6115A06-A01F-B144-BE32-24147FD0EA0A}"/>
          </ac:spMkLst>
        </pc:spChg>
        <pc:spChg chg="del mod">
          <ac:chgData name="Елизавета Октаева" userId="84f1635a102e7311" providerId="LiveId" clId="{037E8519-EA3C-E14A-8649-13775C2EF4FA}" dt="2018-09-19T05:55:40.478" v="1897"/>
          <ac:spMkLst>
            <pc:docMk/>
            <pc:sldMk cId="1491735331" sldId="297"/>
            <ac:spMk id="11" creationId="{02506E3C-B2D2-EE4F-AD45-F8CA16DB3FFD}"/>
          </ac:spMkLst>
        </pc:spChg>
        <pc:spChg chg="add del mod">
          <ac:chgData name="Елизавета Октаева" userId="84f1635a102e7311" providerId="LiveId" clId="{037E8519-EA3C-E14A-8649-13775C2EF4FA}" dt="2018-09-19T05:55:40.478" v="1897"/>
          <ac:spMkLst>
            <pc:docMk/>
            <pc:sldMk cId="1491735331" sldId="297"/>
            <ac:spMk id="12" creationId="{4AC22031-BA41-754F-A69B-2A9A1F2303DD}"/>
          </ac:spMkLst>
        </pc:spChg>
        <pc:cxnChg chg="del">
          <ac:chgData name="Елизавета Октаева" userId="84f1635a102e7311" providerId="LiveId" clId="{037E8519-EA3C-E14A-8649-13775C2EF4FA}" dt="2018-09-18T13:16:03.032" v="896" actId="478"/>
          <ac:cxnSpMkLst>
            <pc:docMk/>
            <pc:sldMk cId="1491735331" sldId="297"/>
            <ac:cxnSpMk id="6" creationId="{7C26ED99-5348-DA48-BFB8-474D0780571D}"/>
          </ac:cxnSpMkLst>
        </pc:cxnChg>
      </pc:sldChg>
      <pc:sldChg chg="addSp delSp modSp add">
        <pc:chgData name="Елизавета Октаева" userId="84f1635a102e7311" providerId="LiveId" clId="{037E8519-EA3C-E14A-8649-13775C2EF4FA}" dt="2018-09-18T13:25:48.899" v="1785" actId="20577"/>
        <pc:sldMkLst>
          <pc:docMk/>
          <pc:sldMk cId="780846937" sldId="298"/>
        </pc:sldMkLst>
        <pc:spChg chg="mod">
          <ac:chgData name="Елизавета Октаева" userId="84f1635a102e7311" providerId="LiveId" clId="{037E8519-EA3C-E14A-8649-13775C2EF4FA}" dt="2018-09-18T13:15:23.977" v="791" actId="20577"/>
          <ac:spMkLst>
            <pc:docMk/>
            <pc:sldMk cId="780846937" sldId="298"/>
            <ac:spMk id="2" creationId="{00000000-0000-0000-0000-000000000000}"/>
          </ac:spMkLst>
        </pc:spChg>
        <pc:spChg chg="del mod">
          <ac:chgData name="Елизавета Октаева" userId="84f1635a102e7311" providerId="LiveId" clId="{037E8519-EA3C-E14A-8649-13775C2EF4FA}" dt="2018-09-18T13:16:55.556" v="961" actId="478"/>
          <ac:spMkLst>
            <pc:docMk/>
            <pc:sldMk cId="780846937" sldId="298"/>
            <ac:spMk id="3" creationId="{0B8072A9-C862-2349-BFEC-98AE6EECBDA0}"/>
          </ac:spMkLst>
        </pc:spChg>
        <pc:spChg chg="add mod">
          <ac:chgData name="Елизавета Октаева" userId="84f1635a102e7311" providerId="LiveId" clId="{037E8519-EA3C-E14A-8649-13775C2EF4FA}" dt="2018-09-18T13:25:48.899" v="1785" actId="20577"/>
          <ac:spMkLst>
            <pc:docMk/>
            <pc:sldMk cId="780846937" sldId="298"/>
            <ac:spMk id="8" creationId="{4C6C803A-2AA1-2245-8F9F-6D4E4B2E7739}"/>
          </ac:spMkLst>
        </pc:spChg>
        <pc:spChg chg="mod">
          <ac:chgData name="Елизавета Октаева" userId="84f1635a102e7311" providerId="LiveId" clId="{037E8519-EA3C-E14A-8649-13775C2EF4FA}" dt="2018-09-18T13:21:56.083" v="1316" actId="1076"/>
          <ac:spMkLst>
            <pc:docMk/>
            <pc:sldMk cId="780846937" sldId="298"/>
            <ac:spMk id="10" creationId="{E6115A06-A01F-B144-BE32-24147FD0EA0A}"/>
          </ac:spMkLst>
        </pc:spChg>
        <pc:spChg chg="mod">
          <ac:chgData name="Елизавета Октаева" userId="84f1635a102e7311" providerId="LiveId" clId="{037E8519-EA3C-E14A-8649-13775C2EF4FA}" dt="2018-09-18T13:21:52.450" v="1315" actId="1076"/>
          <ac:spMkLst>
            <pc:docMk/>
            <pc:sldMk cId="780846937" sldId="298"/>
            <ac:spMk id="11" creationId="{02506E3C-B2D2-EE4F-AD45-F8CA16DB3FFD}"/>
          </ac:spMkLst>
        </pc:spChg>
        <pc:spChg chg="del mod">
          <ac:chgData name="Елизавета Октаева" userId="84f1635a102e7311" providerId="LiveId" clId="{037E8519-EA3C-E14A-8649-13775C2EF4FA}" dt="2018-09-18T13:16:53.099" v="960" actId="478"/>
          <ac:spMkLst>
            <pc:docMk/>
            <pc:sldMk cId="780846937" sldId="298"/>
            <ac:spMk id="12" creationId="{4AC22031-BA41-754F-A69B-2A9A1F2303DD}"/>
          </ac:spMkLst>
        </pc:spChg>
        <pc:cxnChg chg="del">
          <ac:chgData name="Елизавета Октаева" userId="84f1635a102e7311" providerId="LiveId" clId="{037E8519-EA3C-E14A-8649-13775C2EF4FA}" dt="2018-09-18T13:15:59.788" v="895" actId="478"/>
          <ac:cxnSpMkLst>
            <pc:docMk/>
            <pc:sldMk cId="780846937" sldId="298"/>
            <ac:cxnSpMk id="6" creationId="{7C26ED99-5348-DA48-BFB8-474D0780571D}"/>
          </ac:cxnSpMkLst>
        </pc:cxnChg>
      </pc:sldChg>
      <pc:sldChg chg="addSp delSp modSp add">
        <pc:chgData name="Елизавета Октаева" userId="84f1635a102e7311" providerId="LiveId" clId="{037E8519-EA3C-E14A-8649-13775C2EF4FA}" dt="2018-09-18T13:25:17.893" v="1745" actId="14100"/>
        <pc:sldMkLst>
          <pc:docMk/>
          <pc:sldMk cId="1213709378" sldId="299"/>
        </pc:sldMkLst>
        <pc:spChg chg="mod">
          <ac:chgData name="Елизавета Октаева" userId="84f1635a102e7311" providerId="LiveId" clId="{037E8519-EA3C-E14A-8649-13775C2EF4FA}" dt="2018-09-18T13:24:39.300" v="1637" actId="20577"/>
          <ac:spMkLst>
            <pc:docMk/>
            <pc:sldMk cId="1213709378" sldId="299"/>
            <ac:spMk id="2" creationId="{00000000-0000-0000-0000-000000000000}"/>
          </ac:spMkLst>
        </pc:spChg>
        <pc:spChg chg="add del mod">
          <ac:chgData name="Елизавета Октаева" userId="84f1635a102e7311" providerId="LiveId" clId="{037E8519-EA3C-E14A-8649-13775C2EF4FA}" dt="2018-09-18T13:24:56.712" v="1686" actId="20577"/>
          <ac:spMkLst>
            <pc:docMk/>
            <pc:sldMk cId="1213709378" sldId="299"/>
            <ac:spMk id="10" creationId="{E6115A06-A01F-B144-BE32-24147FD0EA0A}"/>
          </ac:spMkLst>
        </pc:spChg>
        <pc:spChg chg="add del mod">
          <ac:chgData name="Елизавета Октаева" userId="84f1635a102e7311" providerId="LiveId" clId="{037E8519-EA3C-E14A-8649-13775C2EF4FA}" dt="2018-09-18T13:24:51.185" v="1658" actId="20577"/>
          <ac:spMkLst>
            <pc:docMk/>
            <pc:sldMk cId="1213709378" sldId="299"/>
            <ac:spMk id="11" creationId="{02506E3C-B2D2-EE4F-AD45-F8CA16DB3FFD}"/>
          </ac:spMkLst>
        </pc:spChg>
        <pc:spChg chg="add del mod">
          <ac:chgData name="Елизавета Октаева" userId="84f1635a102e7311" providerId="LiveId" clId="{037E8519-EA3C-E14A-8649-13775C2EF4FA}" dt="2018-09-18T13:25:17.893" v="1745" actId="14100"/>
          <ac:spMkLst>
            <pc:docMk/>
            <pc:sldMk cId="1213709378" sldId="299"/>
            <ac:spMk id="12" creationId="{4AC22031-BA41-754F-A69B-2A9A1F2303DD}"/>
          </ac:spMkLst>
        </pc:spChg>
      </pc:sldChg>
      <pc:sldChg chg="modSp add del ord">
        <pc:chgData name="Елизавета Октаева" userId="84f1635a102e7311" providerId="LiveId" clId="{037E8519-EA3C-E14A-8649-13775C2EF4FA}" dt="2018-09-18T13:18:52.252" v="1138" actId="2696"/>
        <pc:sldMkLst>
          <pc:docMk/>
          <pc:sldMk cId="4240527755" sldId="299"/>
        </pc:sldMkLst>
        <pc:spChg chg="mod">
          <ac:chgData name="Елизавета Октаева" userId="84f1635a102e7311" providerId="LiveId" clId="{037E8519-EA3C-E14A-8649-13775C2EF4FA}" dt="2018-09-18T13:18:08.977" v="979" actId="20577"/>
          <ac:spMkLst>
            <pc:docMk/>
            <pc:sldMk cId="4240527755" sldId="299"/>
            <ac:spMk id="2" creationId="{00000000-0000-0000-0000-000000000000}"/>
          </ac:spMkLst>
        </pc:spChg>
        <pc:spChg chg="mod">
          <ac:chgData name="Елизавета Октаева" userId="84f1635a102e7311" providerId="LiveId" clId="{037E8519-EA3C-E14A-8649-13775C2EF4FA}" dt="2018-09-18T13:18:46.320" v="1137" actId="20577"/>
          <ac:spMkLst>
            <pc:docMk/>
            <pc:sldMk cId="4240527755" sldId="299"/>
            <ac:spMk id="10" creationId="{E6115A06-A01F-B144-BE32-24147FD0EA0A}"/>
          </ac:spMkLst>
        </pc:spChg>
        <pc:spChg chg="mod">
          <ac:chgData name="Елизавета Октаева" userId="84f1635a102e7311" providerId="LiveId" clId="{037E8519-EA3C-E14A-8649-13775C2EF4FA}" dt="2018-09-18T13:18:23.135" v="1030" actId="20577"/>
          <ac:spMkLst>
            <pc:docMk/>
            <pc:sldMk cId="4240527755" sldId="299"/>
            <ac:spMk id="11" creationId="{02506E3C-B2D2-EE4F-AD45-F8CA16DB3FFD}"/>
          </ac:spMkLst>
        </pc:spChg>
      </pc:sldChg>
    </pc:docChg>
  </pc:docChgLst>
  <pc:docChgLst>
    <pc:chgData name="Елизавета Октаева" userId="84f1635a102e7311" providerId="LiveId" clId="{BC68381F-14B3-6D42-AD8D-5F3A995B51BD}"/>
    <pc:docChg chg="custSel addSld delSld modSld modMainMaster delSection modSection">
      <pc:chgData name="Елизавета Октаева" userId="84f1635a102e7311" providerId="LiveId" clId="{BC68381F-14B3-6D42-AD8D-5F3A995B51BD}" dt="2018-09-10T07:20:22.671" v="81" actId="1076"/>
      <pc:docMkLst>
        <pc:docMk/>
      </pc:docMkLst>
      <pc:sldChg chg="modSp">
        <pc:chgData name="Елизавета Октаева" userId="84f1635a102e7311" providerId="LiveId" clId="{BC68381F-14B3-6D42-AD8D-5F3A995B51BD}" dt="2018-09-10T07:18:47.067" v="18" actId="1076"/>
        <pc:sldMkLst>
          <pc:docMk/>
          <pc:sldMk cId="2589273441" sldId="266"/>
        </pc:sldMkLst>
        <pc:spChg chg="mod">
          <ac:chgData name="Елизавета Октаева" userId="84f1635a102e7311" providerId="LiveId" clId="{BC68381F-14B3-6D42-AD8D-5F3A995B51BD}" dt="2018-09-10T07:18:47.067" v="18" actId="1076"/>
          <ac:spMkLst>
            <pc:docMk/>
            <pc:sldMk cId="2589273441" sldId="266"/>
            <ac:spMk id="2" creationId="{00000000-0000-0000-0000-000000000000}"/>
          </ac:spMkLst>
        </pc:spChg>
      </pc:sldChg>
      <pc:sldChg chg="modSp">
        <pc:chgData name="Елизавета Октаева" userId="84f1635a102e7311" providerId="LiveId" clId="{BC68381F-14B3-6D42-AD8D-5F3A995B51BD}" dt="2018-09-10T07:20:22.671" v="81" actId="1076"/>
        <pc:sldMkLst>
          <pc:docMk/>
          <pc:sldMk cId="444573924" sldId="287"/>
        </pc:sldMkLst>
        <pc:spChg chg="mod">
          <ac:chgData name="Елизавета Октаева" userId="84f1635a102e7311" providerId="LiveId" clId="{BC68381F-14B3-6D42-AD8D-5F3A995B51BD}" dt="2018-09-10T07:20:22.671" v="81" actId="1076"/>
          <ac:spMkLst>
            <pc:docMk/>
            <pc:sldMk cId="444573924" sldId="287"/>
            <ac:spMk id="2" creationId="{00000000-0000-0000-0000-000000000000}"/>
          </ac:spMkLst>
        </pc:spChg>
      </pc:sldChg>
      <pc:sldChg chg="modSp add">
        <pc:chgData name="Елизавета Октаева" userId="84f1635a102e7311" providerId="LiveId" clId="{BC68381F-14B3-6D42-AD8D-5F3A995B51BD}" dt="2018-09-10T07:17:57.170" v="2"/>
        <pc:sldMkLst>
          <pc:docMk/>
          <pc:sldMk cId="2518636223" sldId="294"/>
        </pc:sldMkLst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k cId="2518636223" sldId="294"/>
            <ac:spMk id="10" creationId="{00000000-0000-0000-0000-000000000000}"/>
          </ac:spMkLst>
        </pc:spChg>
        <pc:picChg chg="mod">
          <ac:chgData name="Елизавета Октаева" userId="84f1635a102e7311" providerId="LiveId" clId="{BC68381F-14B3-6D42-AD8D-5F3A995B51BD}" dt="2018-09-10T07:17:57.170" v="2"/>
          <ac:picMkLst>
            <pc:docMk/>
            <pc:sldMk cId="2518636223" sldId="294"/>
            <ac:picMk id="7" creationId="{00000000-0000-0000-0000-000000000000}"/>
          </ac:picMkLst>
        </pc:picChg>
        <pc:picChg chg="mod">
          <ac:chgData name="Елизавета Октаева" userId="84f1635a102e7311" providerId="LiveId" clId="{BC68381F-14B3-6D42-AD8D-5F3A995B51BD}" dt="2018-09-10T07:17:57.170" v="2"/>
          <ac:picMkLst>
            <pc:docMk/>
            <pc:sldMk cId="2518636223" sldId="294"/>
            <ac:picMk id="8" creationId="{00000000-0000-0000-0000-000000000000}"/>
          </ac:picMkLst>
        </pc:picChg>
        <pc:picChg chg="mod">
          <ac:chgData name="Елизавета Октаева" userId="84f1635a102e7311" providerId="LiveId" clId="{BC68381F-14B3-6D42-AD8D-5F3A995B51BD}" dt="2018-09-10T07:17:57.170" v="2"/>
          <ac:picMkLst>
            <pc:docMk/>
            <pc:sldMk cId="2518636223" sldId="294"/>
            <ac:picMk id="9" creationId="{00000000-0000-0000-0000-000000000000}"/>
          </ac:picMkLst>
        </pc:picChg>
        <pc:picChg chg="mod">
          <ac:chgData name="Елизавета Октаева" userId="84f1635a102e7311" providerId="LiveId" clId="{BC68381F-14B3-6D42-AD8D-5F3A995B51BD}" dt="2018-09-10T07:17:57.170" v="2"/>
          <ac:picMkLst>
            <pc:docMk/>
            <pc:sldMk cId="2518636223" sldId="294"/>
            <ac:picMk id="11" creationId="{00000000-0000-0000-0000-000000000000}"/>
          </ac:picMkLst>
        </pc:picChg>
      </pc:sldChg>
      <pc:sldChg chg="add">
        <pc:chgData name="Елизавета Октаева" userId="84f1635a102e7311" providerId="LiveId" clId="{BC68381F-14B3-6D42-AD8D-5F3A995B51BD}" dt="2018-09-10T07:18:12.735" v="3"/>
        <pc:sldMkLst>
          <pc:docMk/>
          <pc:sldMk cId="4266515694" sldId="295"/>
        </pc:sldMkLst>
      </pc:sldChg>
      <pc:sldMasterChg chg="modSp modSldLayout">
        <pc:chgData name="Елизавета Октаева" userId="84f1635a102e7311" providerId="LiveId" clId="{BC68381F-14B3-6D42-AD8D-5F3A995B51BD}" dt="2018-09-10T07:17:57.170" v="2"/>
        <pc:sldMasterMkLst>
          <pc:docMk/>
          <pc:sldMasterMk cId="0" sldId="2147483660"/>
        </pc:sldMasterMkLst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asterMk cId="0" sldId="2147483660"/>
            <ac:spMk id="4" creationId="{00000000-0000-0000-0000-000000000000}"/>
          </ac:spMkLst>
        </pc:spChg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asterMk cId="0" sldId="2147483660"/>
            <ac:spMk id="5" creationId="{00000000-0000-0000-0000-000000000000}"/>
          </ac:spMkLst>
        </pc:spChg>
        <pc:spChg chg="mod">
          <ac:chgData name="Елизавета Октаева" userId="84f1635a102e7311" providerId="LiveId" clId="{BC68381F-14B3-6D42-AD8D-5F3A995B51BD}" dt="2018-09-10T07:17:57.170" v="2"/>
          <ac:spMkLst>
            <pc:docMk/>
            <pc:sldMasterMk cId="0" sldId="2147483660"/>
            <ac:spMk id="6" creationId="{00000000-0000-0000-0000-000000000000}"/>
          </ac:spMkLst>
        </pc:spChg>
        <pc:grpChg chg="mod">
          <ac:chgData name="Елизавета Октаева" userId="84f1635a102e7311" providerId="LiveId" clId="{BC68381F-14B3-6D42-AD8D-5F3A995B51BD}" dt="2018-09-10T07:17:57.170" v="2"/>
          <ac:grpSpMkLst>
            <pc:docMk/>
            <pc:sldMasterMk cId="0" sldId="2147483660"/>
            <ac:grpSpMk id="8" creationId="{00000000-0000-0000-0000-000000000000}"/>
          </ac:grpSpMkLst>
        </pc:grp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1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1"/>
              <ac:spMk id="2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1"/>
              <ac:spMk id="3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2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2"/>
              <ac:spMk id="3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3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3"/>
              <ac:spMk id="2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3"/>
              <ac:spMk id="3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4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4"/>
              <ac:spMk id="3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4"/>
              <ac:spMk id="4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5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5"/>
              <ac:spMk id="3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5"/>
              <ac:spMk id="4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5"/>
              <ac:spMk id="5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5"/>
              <ac:spMk id="6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8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8"/>
              <ac:spMk id="2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8"/>
              <ac:spMk id="3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8"/>
              <ac:spMk id="4" creationId="{00000000-0000-0000-0000-000000000000}"/>
            </ac:spMkLst>
          </pc:spChg>
        </pc:sldLayoutChg>
        <pc:sldLayoutChg chg="modSp">
          <pc:chgData name="Елизавета Октаева" userId="84f1635a102e7311" providerId="LiveId" clId="{BC68381F-14B3-6D42-AD8D-5F3A995B51BD}" dt="2018-09-10T07:17:57.170" v="2"/>
          <pc:sldLayoutMkLst>
            <pc:docMk/>
            <pc:sldMasterMk cId="0" sldId="2147483660"/>
            <pc:sldLayoutMk cId="0" sldId="2147483669"/>
          </pc:sldLayoutMkLst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9"/>
              <ac:spMk id="2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9"/>
              <ac:spMk id="3" creationId="{00000000-0000-0000-0000-000000000000}"/>
            </ac:spMkLst>
          </pc:spChg>
          <pc:spChg chg="mod">
            <ac:chgData name="Елизавета Октаева" userId="84f1635a102e7311" providerId="LiveId" clId="{BC68381F-14B3-6D42-AD8D-5F3A995B51BD}" dt="2018-09-10T07:17:57.170" v="2"/>
            <ac:spMkLst>
              <pc:docMk/>
              <pc:sldMasterMk cId="0" sldId="2147483660"/>
              <pc:sldLayoutMk cId="0" sldId="2147483669"/>
              <ac:spMk id="4" creationId="{00000000-0000-0000-0000-000000000000}"/>
            </ac:spMkLst>
          </pc:spChg>
        </pc:sldLayoutChg>
      </pc:sldMasterChg>
    </pc:docChg>
  </pc:docChgLst>
  <pc:docChgLst>
    <pc:chgData name="Елизавета Октаева" userId="84f1635a102e7311" providerId="LiveId" clId="{EE0E75EE-5E7C-C149-BB95-A7C33BFFC561}"/>
    <pc:docChg chg="custSel modSld">
      <pc:chgData name="Елизавета Октаева" userId="84f1635a102e7311" providerId="LiveId" clId="{EE0E75EE-5E7C-C149-BB95-A7C33BFFC561}" dt="2018-08-31T10:59:08.564" v="3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256AF-559D-4614-96E9-459B949A67A9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ADF19-1414-466A-B2FF-9AD9EE3C8C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AD06B-D2F2-46B8-B73C-0ABADB2F1859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51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007823" y="2349500"/>
            <a:ext cx="11427306" cy="1620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15644" y="4284664"/>
            <a:ext cx="9411662" cy="1931987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006600"/>
                </a:solidFill>
              </a:defRPr>
            </a:lvl1pPr>
            <a:lvl2pPr marL="574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4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8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3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7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348B-A368-42C4-95CC-3CEC64CF4010}" type="datetime1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76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56F4548D-F0BD-4467-80E0-0A2869EE78A0}" type="datetime1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76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4856" y="1044327"/>
            <a:ext cx="12582714" cy="55446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1706" y="4859339"/>
            <a:ext cx="11427306" cy="15017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1706" y="3205164"/>
            <a:ext cx="11427306" cy="1654175"/>
          </a:xfrm>
        </p:spPr>
        <p:txBody>
          <a:bodyPr anchor="b">
            <a:normAutofit/>
          </a:bodyPr>
          <a:lstStyle>
            <a:lvl1pPr marL="0" indent="0">
              <a:buNone/>
              <a:defRPr sz="3017">
                <a:solidFill>
                  <a:srgbClr val="006600"/>
                </a:solidFill>
              </a:defRPr>
            </a:lvl1pPr>
            <a:lvl2pPr marL="574746" indent="0">
              <a:buNone/>
              <a:defRPr sz="2263">
                <a:solidFill>
                  <a:schemeClr val="tx1">
                    <a:tint val="75000"/>
                  </a:schemeClr>
                </a:solidFill>
              </a:defRPr>
            </a:lvl2pPr>
            <a:lvl3pPr marL="1149492" indent="0">
              <a:buNone/>
              <a:defRPr sz="2011">
                <a:solidFill>
                  <a:schemeClr val="tx1">
                    <a:tint val="75000"/>
                  </a:schemeClr>
                </a:solidFill>
              </a:defRPr>
            </a:lvl3pPr>
            <a:lvl4pPr marL="172423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29898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87373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44847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402322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597969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63F3-8EA2-4D48-9E56-BCC3C887287B}" type="datetime1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84857" y="1044327"/>
            <a:ext cx="6155572" cy="5616624"/>
          </a:xfrm>
        </p:spPr>
        <p:txBody>
          <a:bodyPr/>
          <a:lstStyle>
            <a:lvl1pPr>
              <a:defRPr sz="3520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902523" y="1044327"/>
            <a:ext cx="6155572" cy="5616624"/>
          </a:xfrm>
        </p:spPr>
        <p:txBody>
          <a:bodyPr/>
          <a:lstStyle>
            <a:lvl1pPr>
              <a:defRPr sz="3520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166D-DCCC-4447-8387-6510F75CE9C2}" type="datetime1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4856" y="1044327"/>
            <a:ext cx="5939166" cy="704850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746" indent="0">
              <a:buNone/>
              <a:defRPr sz="2514" b="1"/>
            </a:lvl2pPr>
            <a:lvl3pPr marL="1149492" indent="0">
              <a:buNone/>
              <a:defRPr sz="2263" b="1"/>
            </a:lvl3pPr>
            <a:lvl4pPr marL="1724238" indent="0">
              <a:buNone/>
              <a:defRPr sz="2011" b="1"/>
            </a:lvl4pPr>
            <a:lvl5pPr marL="2298984" indent="0">
              <a:buNone/>
              <a:defRPr sz="2011" b="1"/>
            </a:lvl5pPr>
            <a:lvl6pPr marL="2873731" indent="0">
              <a:buNone/>
              <a:defRPr sz="2011" b="1"/>
            </a:lvl6pPr>
            <a:lvl7pPr marL="3448477" indent="0">
              <a:buNone/>
              <a:defRPr sz="2011" b="1"/>
            </a:lvl7pPr>
            <a:lvl8pPr marL="4023223" indent="0">
              <a:buNone/>
              <a:defRPr sz="2011" b="1"/>
            </a:lvl8pPr>
            <a:lvl9pPr marL="4597969" indent="0">
              <a:buNone/>
              <a:defRPr sz="201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4856" y="1749177"/>
            <a:ext cx="5939166" cy="4983782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116932" y="1044327"/>
            <a:ext cx="5941162" cy="704850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746" indent="0">
              <a:buNone/>
              <a:defRPr sz="2514" b="1"/>
            </a:lvl2pPr>
            <a:lvl3pPr marL="1149492" indent="0">
              <a:buNone/>
              <a:defRPr sz="2263" b="1"/>
            </a:lvl3pPr>
            <a:lvl4pPr marL="1724238" indent="0">
              <a:buNone/>
              <a:defRPr sz="2011" b="1"/>
            </a:lvl4pPr>
            <a:lvl5pPr marL="2298984" indent="0">
              <a:buNone/>
              <a:defRPr sz="2011" b="1"/>
            </a:lvl5pPr>
            <a:lvl6pPr marL="2873731" indent="0">
              <a:buNone/>
              <a:defRPr sz="2011" b="1"/>
            </a:lvl6pPr>
            <a:lvl7pPr marL="3448477" indent="0">
              <a:buNone/>
              <a:defRPr sz="2011" b="1"/>
            </a:lvl7pPr>
            <a:lvl8pPr marL="4023223" indent="0">
              <a:buNone/>
              <a:defRPr sz="2011" b="1"/>
            </a:lvl8pPr>
            <a:lvl9pPr marL="4597969" indent="0">
              <a:buNone/>
              <a:defRPr sz="201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7116932" y="1749177"/>
            <a:ext cx="5941162" cy="4983782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59C-59D2-4AAC-8C23-5D61091494C8}" type="datetime1">
              <a:rPr lang="ru-RU" smtClean="0"/>
              <a:t>05.10.2018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BA48-CD6A-4CC5-B107-F9BEE5E2AD5C}" type="datetime1">
              <a:rPr lang="ru-RU" smtClean="0"/>
              <a:t>05.10.2018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E6C9-9BFE-4C2F-A039-82FC2E42DC16}" type="datetime1">
              <a:rPr lang="ru-RU" smtClean="0"/>
              <a:t>05.10.2018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2547" y="301626"/>
            <a:ext cx="4422443" cy="1281113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256640" y="301625"/>
            <a:ext cx="7513764" cy="6453188"/>
          </a:xfrm>
        </p:spPr>
        <p:txBody>
          <a:bodyPr/>
          <a:lstStyle>
            <a:lvl1pPr>
              <a:defRPr sz="4023"/>
            </a:lvl1pPr>
            <a:lvl2pPr>
              <a:defRPr sz="3520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2547" y="1582739"/>
            <a:ext cx="4422443" cy="5172075"/>
          </a:xfrm>
        </p:spPr>
        <p:txBody>
          <a:bodyPr/>
          <a:lstStyle>
            <a:lvl1pPr marL="0" indent="0">
              <a:buNone/>
              <a:defRPr sz="1760"/>
            </a:lvl1pPr>
            <a:lvl2pPr marL="574746" indent="0">
              <a:buNone/>
              <a:defRPr sz="1509"/>
            </a:lvl2pPr>
            <a:lvl3pPr marL="1149492" indent="0">
              <a:buNone/>
              <a:defRPr sz="1257"/>
            </a:lvl3pPr>
            <a:lvl4pPr marL="1724238" indent="0">
              <a:buNone/>
              <a:defRPr sz="1131"/>
            </a:lvl4pPr>
            <a:lvl5pPr marL="2298984" indent="0">
              <a:buNone/>
              <a:defRPr sz="1131"/>
            </a:lvl5pPr>
            <a:lvl6pPr marL="2873731" indent="0">
              <a:buNone/>
              <a:defRPr sz="1131"/>
            </a:lvl6pPr>
            <a:lvl7pPr marL="3448477" indent="0">
              <a:buNone/>
              <a:defRPr sz="1131"/>
            </a:lvl7pPr>
            <a:lvl8pPr marL="4023223" indent="0">
              <a:buNone/>
              <a:defRPr sz="1131"/>
            </a:lvl8pPr>
            <a:lvl9pPr marL="4597969" indent="0">
              <a:buNone/>
              <a:defRPr sz="11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A327-B353-4D3A-BEFD-43A34BDFC411}" type="datetime1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4308" y="5292726"/>
            <a:ext cx="8066568" cy="625475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634308" y="676275"/>
            <a:ext cx="8066568" cy="4535488"/>
          </a:xfrm>
        </p:spPr>
        <p:txBody>
          <a:bodyPr/>
          <a:lstStyle>
            <a:lvl1pPr marL="0" indent="0">
              <a:buNone/>
              <a:defRPr sz="4023"/>
            </a:lvl1pPr>
            <a:lvl2pPr marL="574746" indent="0">
              <a:buNone/>
              <a:defRPr sz="3520"/>
            </a:lvl2pPr>
            <a:lvl3pPr marL="1149492" indent="0">
              <a:buNone/>
              <a:defRPr sz="3017"/>
            </a:lvl3pPr>
            <a:lvl4pPr marL="1724238" indent="0">
              <a:buNone/>
              <a:defRPr sz="2514"/>
            </a:lvl4pPr>
            <a:lvl5pPr marL="2298984" indent="0">
              <a:buNone/>
              <a:defRPr sz="2514"/>
            </a:lvl5pPr>
            <a:lvl6pPr marL="2873731" indent="0">
              <a:buNone/>
              <a:defRPr sz="2514"/>
            </a:lvl6pPr>
            <a:lvl7pPr marL="3448477" indent="0">
              <a:buNone/>
              <a:defRPr sz="2514"/>
            </a:lvl7pPr>
            <a:lvl8pPr marL="4023223" indent="0">
              <a:buNone/>
              <a:defRPr sz="2514"/>
            </a:lvl8pPr>
            <a:lvl9pPr marL="4597969" indent="0">
              <a:buNone/>
              <a:defRPr sz="2514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34308" y="5918201"/>
            <a:ext cx="8066568" cy="887413"/>
          </a:xfrm>
        </p:spPr>
        <p:txBody>
          <a:bodyPr/>
          <a:lstStyle>
            <a:lvl1pPr marL="0" indent="0">
              <a:buNone/>
              <a:defRPr sz="1760"/>
            </a:lvl1pPr>
            <a:lvl2pPr marL="574746" indent="0">
              <a:buNone/>
              <a:defRPr sz="1509"/>
            </a:lvl2pPr>
            <a:lvl3pPr marL="1149492" indent="0">
              <a:buNone/>
              <a:defRPr sz="1257"/>
            </a:lvl3pPr>
            <a:lvl4pPr marL="1724238" indent="0">
              <a:buNone/>
              <a:defRPr sz="1131"/>
            </a:lvl4pPr>
            <a:lvl5pPr marL="2298984" indent="0">
              <a:buNone/>
              <a:defRPr sz="1131"/>
            </a:lvl5pPr>
            <a:lvl6pPr marL="2873731" indent="0">
              <a:buNone/>
              <a:defRPr sz="1131"/>
            </a:lvl6pPr>
            <a:lvl7pPr marL="3448477" indent="0">
              <a:buNone/>
              <a:defRPr sz="1131"/>
            </a:lvl7pPr>
            <a:lvl8pPr marL="4023223" indent="0">
              <a:buNone/>
              <a:defRPr sz="1131"/>
            </a:lvl8pPr>
            <a:lvl9pPr marL="4597969" indent="0">
              <a:buNone/>
              <a:defRPr sz="11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308C-F3D2-44CD-B476-3C6481507066}" type="datetime1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 userDrawn="1"/>
        </p:nvGrpSpPr>
        <p:grpSpPr>
          <a:xfrm>
            <a:off x="0" y="0"/>
            <a:ext cx="13447189" cy="7558882"/>
            <a:chOff x="-845988" y="27035"/>
            <a:chExt cx="10696772" cy="7558882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5988" y="27035"/>
              <a:ext cx="10696772" cy="7558882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" t="13811" r="6193" b="17621"/>
            <a:stretch/>
          </p:blipFill>
          <p:spPr>
            <a:xfrm>
              <a:off x="8755221" y="6648131"/>
              <a:ext cx="900100" cy="72008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7" t="13713" r="7431" b="56575"/>
            <a:stretch/>
          </p:blipFill>
          <p:spPr>
            <a:xfrm>
              <a:off x="-562216" y="6804967"/>
              <a:ext cx="562216" cy="504056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8" t="53444" r="58432" b="16865"/>
            <a:stretch/>
          </p:blipFill>
          <p:spPr>
            <a:xfrm>
              <a:off x="8953654" y="396255"/>
              <a:ext cx="641518" cy="588064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4857" y="373105"/>
            <a:ext cx="12220623" cy="527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27995" y="6835379"/>
            <a:ext cx="1538893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D057AAD4-2CCE-44AC-9BC3-34712239362D}" type="datetime1">
              <a:rPr lang="ru-RU" smtClean="0"/>
              <a:t>05.10.2018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04282" y="6839693"/>
            <a:ext cx="5656087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50891" y="6839693"/>
            <a:ext cx="144837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CD39B141-B65B-4C84-A680-99DA534970C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4857" y="1044327"/>
            <a:ext cx="12673237" cy="571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1149492" rtl="0" eaLnBrk="1" latinLnBrk="0" hangingPunct="1">
        <a:lnSpc>
          <a:spcPct val="80000"/>
        </a:lnSpc>
        <a:spcBef>
          <a:spcPct val="0"/>
        </a:spcBef>
        <a:buNone/>
        <a:defRPr sz="5028" b="1" kern="1200">
          <a:solidFill>
            <a:schemeClr val="accent1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31060" indent="-431060" algn="l" defTabSz="1149492" rtl="0" eaLnBrk="1" latinLnBrk="0" hangingPunct="1">
        <a:spcBef>
          <a:spcPct val="20000"/>
        </a:spcBef>
        <a:buFont typeface="Wingdings" pitchFamily="2" charset="2"/>
        <a:buChar char="v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3962" indent="-359216" algn="l" defTabSz="1149492" rtl="0" eaLnBrk="1" latinLnBrk="0" hangingPunct="1">
        <a:spcBef>
          <a:spcPct val="20000"/>
        </a:spcBef>
        <a:buFont typeface="Wingdings" pitchFamily="2" charset="2"/>
        <a:buChar char="Ø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865" indent="-287373" algn="l" defTabSz="1149492" rtl="0" eaLnBrk="1" latinLnBrk="0" hangingPunct="1">
        <a:spcBef>
          <a:spcPct val="20000"/>
        </a:spcBef>
        <a:buFont typeface="Wingdings" pitchFamily="2" charset="2"/>
        <a:buChar char="§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611" indent="-287373" algn="l" defTabSz="1149492" rtl="0" eaLnBrk="1" latinLnBrk="0" hangingPunct="1">
        <a:spcBef>
          <a:spcPct val="20000"/>
        </a:spcBef>
        <a:buFont typeface="Courier New" pitchFamily="49" charset="0"/>
        <a:buChar char="o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358" indent="-287373" algn="l" defTabSz="1149492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104" indent="-287373" algn="l" defTabSz="1149492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5850" indent="-287373" algn="l" defTabSz="1149492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596" indent="-287373" algn="l" defTabSz="1149492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342" indent="-287373" algn="l" defTabSz="1149492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46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92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238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984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731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477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223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969" algn="l" defTabSz="1149492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microsoft.com/office/2007/relationships/hdphoto" Target="../media/hdphoto7.wdp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8.png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openxmlformats.org/officeDocument/2006/relationships/image" Target="../media/image10.jpe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microsoft.com/office/2007/relationships/hdphoto" Target="../media/hdphoto13.wdp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35.png"/><Relationship Id="rId3" Type="http://schemas.microsoft.com/office/2007/relationships/hdphoto" Target="../media/hdphoto16.wdp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microsoft.com/office/2007/relationships/hdphoto" Target="../media/hdphoto19.wdp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microsoft.com/office/2007/relationships/hdphoto" Target="../media/hdphoto21.wdp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microsoft.com/office/2007/relationships/hdphoto" Target="../media/hdphoto2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abitovrr\AppData\Local\Microsoft\Windows\Temporary Internet Files\Content.Outlook\RLW685S5\Энергопрорыв_1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3"/>
          <a:stretch/>
        </p:blipFill>
        <p:spPr bwMode="auto">
          <a:xfrm>
            <a:off x="3853" y="1"/>
            <a:ext cx="13435244" cy="615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abitovrr\AppData\Local\Microsoft\Windows\Temporary Internet Files\Content.Outlook\RLW685S5\Энергопрорыв_1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3" t="83331" r="2835" b="479"/>
          <a:stretch/>
        </p:blipFill>
        <p:spPr bwMode="auto">
          <a:xfrm>
            <a:off x="9817819" y="6156895"/>
            <a:ext cx="352839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gabitovrr\AppData\Local\Microsoft\Windows\Temporary Internet Files\Content.Outlook\RLW685S5\Энергопрорыв_1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84284" r="81622" b="1431"/>
          <a:stretch/>
        </p:blipFill>
        <p:spPr bwMode="auto">
          <a:xfrm>
            <a:off x="39028" y="6206240"/>
            <a:ext cx="216024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014274" y="5045798"/>
            <a:ext cx="9414405" cy="96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287" tIns="52144" rIns="104287" bIns="52144">
            <a:spAutoFit/>
          </a:bodyPr>
          <a:lstStyle/>
          <a:p>
            <a:pPr algn="ctr" defTabSz="1043104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Автономный энергоэффективный жилой комплекс для Арктической зоны России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5971" r="6722" b="18487"/>
          <a:stretch/>
        </p:blipFill>
        <p:spPr>
          <a:xfrm>
            <a:off x="5589936" y="1855401"/>
            <a:ext cx="2154210" cy="16371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8" r="479" b="17621"/>
          <a:stretch/>
        </p:blipFill>
        <p:spPr>
          <a:xfrm>
            <a:off x="11435132" y="1565911"/>
            <a:ext cx="1422749" cy="9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60438" y="468263"/>
            <a:ext cx="12221589" cy="662568"/>
          </a:xfrm>
        </p:spPr>
        <p:txBody>
          <a:bodyPr/>
          <a:lstStyle/>
          <a:p>
            <a:r>
              <a:rPr lang="ru-RU" sz="3520" dirty="0">
                <a:effectLst/>
              </a:rPr>
              <a:t>Проблематика и решение</a:t>
            </a:r>
            <a:endParaRPr lang="ru-RU" sz="352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109" y="1411636"/>
            <a:ext cx="1143769" cy="11437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>
                        <a14:foregroundMark x1="67188" y1="78495" x2="67188" y2="78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43" y="1341463"/>
            <a:ext cx="1472822" cy="12841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89" y1="28632" x2="5789" y2="28632"/>
                        <a14:foregroundMark x1="6737" y1="26842" x2="6737" y2="26842"/>
                        <a14:foregroundMark x1="10211" y1="20632" x2="17895" y2="12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98" y="1411262"/>
            <a:ext cx="1144518" cy="1144518"/>
          </a:xfrm>
          <a:prstGeom prst="rect">
            <a:avLst/>
          </a:prstGeom>
        </p:spPr>
      </p:pic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8667" y1="3068" x2="48667" y2="3068"/>
                        <a14:foregroundMark x1="54778" y1="26364" x2="54778" y2="26364"/>
                        <a14:foregroundMark x1="78667" y1="46591" x2="78667" y2="46591"/>
                        <a14:foregroundMark x1="32667" y1="93750" x2="32667" y2="93750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15" y="1382418"/>
            <a:ext cx="1229528" cy="12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/>
          <p:cNvCxnSpPr/>
          <p:nvPr/>
        </p:nvCxnSpPr>
        <p:spPr>
          <a:xfrm flipH="1" flipV="1">
            <a:off x="5172243" y="2829901"/>
            <a:ext cx="1417243" cy="6430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6171940" y="2646060"/>
            <a:ext cx="507463" cy="6622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31" y="4861451"/>
            <a:ext cx="1377788" cy="1377788"/>
          </a:xfrm>
          <a:prstGeom prst="rect">
            <a:avLst/>
          </a:prstGeom>
        </p:spPr>
      </p:pic>
      <p:cxnSp>
        <p:nvCxnSpPr>
          <p:cNvPr id="45" name="Прямая со стрелкой 44"/>
          <p:cNvCxnSpPr/>
          <p:nvPr/>
        </p:nvCxnSpPr>
        <p:spPr>
          <a:xfrm flipV="1">
            <a:off x="6729954" y="2858915"/>
            <a:ext cx="1386839" cy="6139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V="1">
            <a:off x="6776935" y="2666081"/>
            <a:ext cx="437267" cy="5982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00" b="93600" l="10000" r="8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89" y="4904146"/>
            <a:ext cx="1806572" cy="180657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7899" y1="38277" x2="47899" y2="38277"/>
                        <a14:foregroundMark x1="23739" y1="36273" x2="23739" y2="36273"/>
                        <a14:foregroundMark x1="15966" y1="71543" x2="15966" y2="71543"/>
                        <a14:foregroundMark x1="21639" y1="56713" x2="21639" y2="56713"/>
                        <a14:foregroundMark x1="27311" y1="53307" x2="27311" y2="53307"/>
                        <a14:foregroundMark x1="85504" y1="39078" x2="85504" y2="39078"/>
                        <a14:foregroundMark x1="85504" y1="71543" x2="85504" y2="71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14" y="4803038"/>
            <a:ext cx="1981214" cy="2073937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49219" y1="21875" x2="46484" y2="88281"/>
                        <a14:foregroundMark x1="25000" y1="69531" x2="66406" y2="68359"/>
                        <a14:foregroundMark x1="68359" y1="57813" x2="63672" y2="77344"/>
                        <a14:foregroundMark x1="73438" y1="60547" x2="70703" y2="79688"/>
                        <a14:foregroundMark x1="30859" y1="79688" x2="25781" y2="53906"/>
                        <a14:foregroundMark x1="23828" y1="67188" x2="50781" y2="81250"/>
                        <a14:foregroundMark x1="35547" y1="53906" x2="55078" y2="76172"/>
                        <a14:foregroundMark x1="48438" y1="53125" x2="63672" y2="71094"/>
                        <a14:foregroundMark x1="51563" y1="54688" x2="89844" y2="50000"/>
                        <a14:foregroundMark x1="69531" y1="48047" x2="51172" y2="72266"/>
                        <a14:foregroundMark x1="39844" y1="37500" x2="60156" y2="47266"/>
                        <a14:foregroundMark x1="41406" y1="30859" x2="61328" y2="30859"/>
                        <a14:foregroundMark x1="60156" y1="25781" x2="35156" y2="44141"/>
                        <a14:foregroundMark x1="57422" y1="39063" x2="74219" y2="41797"/>
                        <a14:foregroundMark x1="63281" y1="37109" x2="19531" y2="34766"/>
                        <a14:foregroundMark x1="51953" y1="30078" x2="69531" y2="3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1" y="5137253"/>
            <a:ext cx="1393862" cy="1393862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17199" y1="28852" x2="21730" y2="63392"/>
                        <a14:foregroundMark x1="38517" y1="27715" x2="41504" y2="68252"/>
                        <a14:foregroundMark x1="72297" y1="31231" x2="79506" y2="59359"/>
                        <a14:foregroundMark x1="72812" y1="30300" x2="78991" y2="75181"/>
                        <a14:foregroundMark x1="91349" y1="45812" x2="79506" y2="71044"/>
                        <a14:foregroundMark x1="74356" y1="37435" x2="56334" y2="66805"/>
                        <a14:foregroundMark x1="59526" y1="31851" x2="53965" y2="68252"/>
                        <a14:foregroundMark x1="53347" y1="30920" x2="39341" y2="66805"/>
                        <a14:foregroundMark x1="25953" y1="68252" x2="30072" y2="30920"/>
                        <a14:foregroundMark x1="30999" y1="25646" x2="38517" y2="68976"/>
                        <a14:foregroundMark x1="21833" y1="43537" x2="51287" y2="37952"/>
                        <a14:foregroundMark x1="63234" y1="27921" x2="58702" y2="58221"/>
                        <a14:foregroundMark x1="47580" y1="63392" x2="59835" y2="38469"/>
                        <a14:foregroundMark x1="70752" y1="32575" x2="79506" y2="53775"/>
                        <a14:foregroundMark x1="81771" y1="37952" x2="84346" y2="36608"/>
                        <a14:foregroundMark x1="83007" y1="29783" x2="80433" y2="53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19" y="5044695"/>
            <a:ext cx="1480980" cy="1474878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130" b="90000" l="6299" r="946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59" y="4624658"/>
            <a:ext cx="1741664" cy="18513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19"/>
          <a:stretch/>
        </p:blipFill>
        <p:spPr>
          <a:xfrm>
            <a:off x="6222491" y="3128786"/>
            <a:ext cx="954816" cy="145716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816819" y="5044695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7" name="Стрелка вправо 96"/>
          <p:cNvSpPr/>
          <p:nvPr/>
        </p:nvSpPr>
        <p:spPr>
          <a:xfrm rot="16200000">
            <a:off x="6303021" y="3922508"/>
            <a:ext cx="792088" cy="1804477"/>
          </a:xfrm>
          <a:prstGeom prst="rightArrow">
            <a:avLst>
              <a:gd name="adj1" fmla="val 61030"/>
              <a:gd name="adj2" fmla="val 76331"/>
            </a:avLst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8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60438" y="468263"/>
            <a:ext cx="12221589" cy="662568"/>
          </a:xfrm>
        </p:spPr>
        <p:txBody>
          <a:bodyPr/>
          <a:lstStyle/>
          <a:p>
            <a:r>
              <a:rPr lang="ru-RU" sz="3520" dirty="0">
                <a:effectLst/>
              </a:rPr>
              <a:t>Проблематика и решение</a:t>
            </a:r>
            <a:endParaRPr lang="ru-RU" sz="3520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4648676" y="4628270"/>
            <a:ext cx="2117896" cy="5895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737408" y="2505615"/>
            <a:ext cx="2002332" cy="50353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6766575" y="4628270"/>
            <a:ext cx="2165422" cy="5895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6815404" y="2444218"/>
            <a:ext cx="2024082" cy="56492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5161683" y="2173657"/>
            <a:ext cx="3261122" cy="326112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43" l="0" r="100000">
                        <a14:foregroundMark x1="28640" y1="50000" x2="28640" y2="50000"/>
                        <a14:foregroundMark x1="25287" y1="76245" x2="25287" y2="76245"/>
                        <a14:foregroundMark x1="13218" y1="77395" x2="13218" y2="77395"/>
                        <a14:foregroundMark x1="15421" y1="70307" x2="15421" y2="70307"/>
                        <a14:foregroundMark x1="76437" y1="62548" x2="76437" y2="62548"/>
                        <a14:foregroundMark x1="41092" y1="75766" x2="41092" y2="75766"/>
                        <a14:foregroundMark x1="58238" y1="74617" x2="58238" y2="74617"/>
                        <a14:foregroundMark x1="71264" y1="76054" x2="71264" y2="76054"/>
                        <a14:foregroundMark x1="89272" y1="75575" x2="89272" y2="75575"/>
                        <a14:backgroundMark x1="72031" y1="63027" x2="72031" y2="63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17" y="2505615"/>
            <a:ext cx="2597208" cy="2597206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77" y="554540"/>
            <a:ext cx="3090037" cy="328468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444" r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49"/>
          <a:stretch/>
        </p:blipFill>
        <p:spPr>
          <a:xfrm>
            <a:off x="9225646" y="1035143"/>
            <a:ext cx="2776481" cy="2277027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1" b="16668"/>
          <a:stretch/>
        </p:blipFill>
        <p:spPr>
          <a:xfrm>
            <a:off x="2634403" y="4547548"/>
            <a:ext cx="1754183" cy="1774462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39" y="4230132"/>
            <a:ext cx="2592573" cy="20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6" y="872498"/>
            <a:ext cx="2961084" cy="29610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60438" y="396255"/>
            <a:ext cx="12221589" cy="662568"/>
          </a:xfrm>
        </p:spPr>
        <p:txBody>
          <a:bodyPr/>
          <a:lstStyle/>
          <a:p>
            <a:r>
              <a:rPr lang="ru-RU" sz="3520" dirty="0">
                <a:effectLst/>
              </a:rPr>
              <a:t>Бизнес-модель и ресурсы проекта</a:t>
            </a:r>
            <a:endParaRPr lang="ru-RU" sz="352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43" y="4885869"/>
            <a:ext cx="1828120" cy="182812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3585" y1="30252" x2="23585" y2="30252"/>
                        <a14:foregroundMark x1="32547" y1="8824" x2="32547" y2="8824"/>
                        <a14:foregroundMark x1="34434" y1="47479" x2="34434" y2="47479"/>
                        <a14:foregroundMark x1="70283" y1="47899" x2="70283" y2="47899"/>
                        <a14:foregroundMark x1="77830" y1="27731" x2="77830" y2="27731"/>
                        <a14:foregroundMark x1="68396" y1="6723" x2="68396" y2="6723"/>
                        <a14:foregroundMark x1="3774" y1="92857" x2="3774" y2="92857"/>
                        <a14:foregroundMark x1="17453" y1="94538" x2="17453" y2="94538"/>
                        <a14:foregroundMark x1="32075" y1="94118" x2="32075" y2="94118"/>
                        <a14:foregroundMark x1="47642" y1="92017" x2="47642" y2="92017"/>
                        <a14:foregroundMark x1="63208" y1="91176" x2="63208" y2="91176"/>
                        <a14:foregroundMark x1="79245" y1="91597" x2="79245" y2="91597"/>
                        <a14:foregroundMark x1="89151" y1="92017" x2="89151" y2="920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16" y="1473219"/>
            <a:ext cx="1499684" cy="1683607"/>
          </a:xfrm>
          <a:prstGeom prst="rect">
            <a:avLst/>
          </a:prstGeom>
        </p:spPr>
      </p:pic>
      <p:cxnSp>
        <p:nvCxnSpPr>
          <p:cNvPr id="37" name="Соединительная линия уступом 36"/>
          <p:cNvCxnSpPr/>
          <p:nvPr/>
        </p:nvCxnSpPr>
        <p:spPr>
          <a:xfrm>
            <a:off x="6020610" y="4823699"/>
            <a:ext cx="1368152" cy="1237449"/>
          </a:xfrm>
          <a:prstGeom prst="bentConnector3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/>
          <p:nvPr/>
        </p:nvCxnSpPr>
        <p:spPr>
          <a:xfrm flipV="1">
            <a:off x="6020610" y="3599456"/>
            <a:ext cx="1368152" cy="1224136"/>
          </a:xfrm>
          <a:prstGeom prst="bentConnector3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>
            <a:stCxn id="18" idx="3"/>
          </p:cNvCxnSpPr>
          <p:nvPr/>
        </p:nvCxnSpPr>
        <p:spPr>
          <a:xfrm flipV="1">
            <a:off x="9430963" y="5167881"/>
            <a:ext cx="1944216" cy="632048"/>
          </a:xfrm>
          <a:prstGeom prst="bentConnector3">
            <a:avLst>
              <a:gd name="adj1" fmla="val 100018"/>
            </a:avLst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44" y="4114294"/>
            <a:ext cx="1454797" cy="145479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789" y1="28632" x2="5789" y2="28632"/>
                        <a14:foregroundMark x1="6737" y1="26842" x2="6737" y2="26842"/>
                        <a14:foregroundMark x1="10211" y1="20632" x2="17895" y2="12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66" y="4131051"/>
            <a:ext cx="1458500" cy="1458500"/>
          </a:xfrm>
          <a:prstGeom prst="rect">
            <a:avLst/>
          </a:prstGeom>
        </p:spPr>
      </p:pic>
      <p:cxnSp>
        <p:nvCxnSpPr>
          <p:cNvPr id="12" name="Соединительная линия уступом 11"/>
          <p:cNvCxnSpPr/>
          <p:nvPr/>
        </p:nvCxnSpPr>
        <p:spPr>
          <a:xfrm>
            <a:off x="2360399" y="3420591"/>
            <a:ext cx="1624772" cy="504056"/>
          </a:xfrm>
          <a:prstGeom prst="bentConnector3">
            <a:avLst>
              <a:gd name="adj1" fmla="val 10024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rot="10800000" flipV="1">
            <a:off x="3985171" y="3430489"/>
            <a:ext cx="1368152" cy="494158"/>
          </a:xfrm>
          <a:prstGeom prst="bentConnector3">
            <a:avLst>
              <a:gd name="adj1" fmla="val 988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3625131" y="2412479"/>
            <a:ext cx="936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2360399" y="3219540"/>
            <a:ext cx="0" cy="2010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5353323" y="3219540"/>
            <a:ext cx="0" cy="210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12" y="2602523"/>
            <a:ext cx="2359492" cy="206430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87402" l="9969" r="89927">
                        <a14:foregroundMark x1="38214" y1="27344" x2="38214" y2="27344"/>
                        <a14:foregroundMark x1="44548" y1="43164" x2="44548" y2="43164"/>
                        <a14:foregroundMark x1="34995" y1="71484" x2="34995" y2="71484"/>
                        <a14:foregroundMark x1="63655" y1="71582" x2="63655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11"/>
          <a:stretch/>
        </p:blipFill>
        <p:spPr>
          <a:xfrm>
            <a:off x="10111710" y="2766703"/>
            <a:ext cx="2526937" cy="23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4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60438" y="468263"/>
            <a:ext cx="12221589" cy="662568"/>
          </a:xfrm>
        </p:spPr>
        <p:txBody>
          <a:bodyPr/>
          <a:lstStyle/>
          <a:p>
            <a:r>
              <a:rPr lang="ru-RU" sz="3520" dirty="0" smtClean="0">
                <a:effectLst/>
              </a:rPr>
              <a:t>Финансовый план</a:t>
            </a:r>
            <a:endParaRPr lang="ru-RU" sz="352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14" b="81968" l="0" r="100000">
                        <a14:foregroundMark x1="39637" y1="38153" x2="51732" y2="36284"/>
                        <a14:foregroundMark x1="40902" y1="36284" x2="40902" y2="36284"/>
                        <a14:foregroundMark x1="18802" y1="70698" x2="18802" y2="70698"/>
                        <a14:foregroundMark x1="28642" y1="71468" x2="28642" y2="71468"/>
                        <a14:foregroundMark x1="39802" y1="71248" x2="39802" y2="71248"/>
                        <a14:foregroundMark x1="55085" y1="68279" x2="55085" y2="68279"/>
                        <a14:foregroundMark x1="65860" y1="68279" x2="65860" y2="68279"/>
                        <a14:foregroundMark x1="78670" y1="69379" x2="78670" y2="69379"/>
                        <a14:foregroundMark x1="34488" y1="54711" x2="49505" y2="59174"/>
                        <a14:foregroundMark x1="39439" y1="28430" x2="51155" y2="21653"/>
                        <a14:foregroundMark x1="59076" y1="37355" x2="73102" y2="59669"/>
                        <a14:foregroundMark x1="67987" y1="49091" x2="48515" y2="63140"/>
                        <a14:foregroundMark x1="49505" y1="55207" x2="70792" y2="54050"/>
                        <a14:foregroundMark x1="12706" y1="61322" x2="56271" y2="37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9" b="19525"/>
          <a:stretch/>
        </p:blipFill>
        <p:spPr>
          <a:xfrm>
            <a:off x="5416975" y="2852752"/>
            <a:ext cx="2292865" cy="14629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14177" r="3059" b="16648"/>
          <a:stretch/>
        </p:blipFill>
        <p:spPr>
          <a:xfrm>
            <a:off x="10033233" y="2440595"/>
            <a:ext cx="1956396" cy="16351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1200" y1="36600" x2="43000" y2="10200"/>
                        <a14:foregroundMark x1="28600" y1="86000" x2="26800" y2="99800"/>
                        <a14:foregroundMark x1="17200" y1="92600" x2="88200" y2="86600"/>
                        <a14:foregroundMark x1="14200" y1="87800" x2="99000" y2="98000"/>
                        <a14:foregroundMark x1="19600" y1="87800" x2="4000" y2="98600"/>
                        <a14:foregroundMark x1="1600" y1="84800" x2="47200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60" y="845879"/>
            <a:ext cx="1585289" cy="15852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3537" y="2308519"/>
            <a:ext cx="2154368" cy="21543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81127" l="9296" r="90423">
                        <a14:foregroundMark x1="73803" y1="50282" x2="72394" y2="56338"/>
                        <a14:foregroundMark x1="70282" y1="45352" x2="76338" y2="58592"/>
                        <a14:foregroundMark x1="59014" y1="67887" x2="40000" y2="77887"/>
                        <a14:foregroundMark x1="16056" y1="68873" x2="41972" y2="80704"/>
                        <a14:foregroundMark x1="56056" y1="66620" x2="79437" y2="76620"/>
                        <a14:foregroundMark x1="81690" y1="67183" x2="69718" y2="78169"/>
                        <a14:foregroundMark x1="52394" y1="73803" x2="70563" y2="78451"/>
                        <a14:foregroundMark x1="46197" y1="77606" x2="80704" y2="74225"/>
                        <a14:foregroundMark x1="84648" y1="74085" x2="75352" y2="75915"/>
                        <a14:foregroundMark x1="80986" y1="68592" x2="90423" y2="74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5027" y="294802"/>
            <a:ext cx="2781992" cy="27819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-7599" r="27950" b="-1"/>
          <a:stretch/>
        </p:blipFill>
        <p:spPr>
          <a:xfrm>
            <a:off x="2742113" y="4364228"/>
            <a:ext cx="1358130" cy="164567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2376" y="5138319"/>
            <a:ext cx="1690708" cy="169070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05" y="4899013"/>
            <a:ext cx="1963862" cy="196386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66" y="4366411"/>
            <a:ext cx="1643489" cy="1643489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6708408" y="2440595"/>
            <a:ext cx="0" cy="46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5353323" y="2628503"/>
            <a:ext cx="713696" cy="311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>
            <a:off x="7369556" y="2628503"/>
            <a:ext cx="680569" cy="311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3598756" y="3564607"/>
            <a:ext cx="191765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7458849" y="3528206"/>
            <a:ext cx="2275848" cy="364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4388927" y="4291381"/>
            <a:ext cx="979214" cy="248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H="1" flipV="1">
            <a:off x="7615254" y="4289485"/>
            <a:ext cx="953078" cy="32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V="1">
            <a:off x="5953322" y="4462887"/>
            <a:ext cx="334376" cy="59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6872879" y="4442117"/>
            <a:ext cx="423174" cy="56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Прямоугольник 84"/>
          <p:cNvSpPr/>
          <p:nvPr/>
        </p:nvSpPr>
        <p:spPr>
          <a:xfrm>
            <a:off x="2112963" y="1388657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467 800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1228822" y="5342607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100 000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8" name="Прямоугольник 87"/>
          <p:cNvSpPr/>
          <p:nvPr/>
        </p:nvSpPr>
        <p:spPr>
          <a:xfrm>
            <a:off x="3199045" y="6419937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10 000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8380503" y="6419937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170 000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1" name="Прямоугольник 90"/>
          <p:cNvSpPr/>
          <p:nvPr/>
        </p:nvSpPr>
        <p:spPr>
          <a:xfrm>
            <a:off x="10635100" y="5441880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80 800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2" name="Прямоугольник 91"/>
          <p:cNvSpPr/>
          <p:nvPr/>
        </p:nvSpPr>
        <p:spPr>
          <a:xfrm>
            <a:off x="10975950" y="4174942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100 000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9712784" y="1662975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300 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0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7239083" y="512994"/>
            <a:ext cx="1434942" cy="5417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2 170 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0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00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5843942" y="3409679"/>
            <a:ext cx="1427317" cy="42158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2 237 800</a:t>
            </a:r>
            <a:endParaRPr lang="ru-RU" sz="2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594" b="87402" l="9969" r="89927">
                        <a14:foregroundMark x1="38214" y1="27344" x2="38214" y2="27344"/>
                        <a14:foregroundMark x1="44548" y1="43164" x2="44548" y2="43164"/>
                        <a14:foregroundMark x1="34995" y1="71484" x2="34995" y2="71484"/>
                        <a14:foregroundMark x1="63655" y1="71582" x2="63655" y2="7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11"/>
          <a:stretch/>
        </p:blipFill>
        <p:spPr>
          <a:xfrm>
            <a:off x="7960466" y="914400"/>
            <a:ext cx="1822142" cy="16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60438" y="468263"/>
            <a:ext cx="12221589" cy="662568"/>
          </a:xfrm>
        </p:spPr>
        <p:txBody>
          <a:bodyPr/>
          <a:lstStyle/>
          <a:p>
            <a:r>
              <a:rPr lang="ru-RU" sz="3520" dirty="0" smtClean="0">
                <a:effectLst/>
              </a:rPr>
              <a:t>Этапы реализации</a:t>
            </a:r>
            <a:endParaRPr lang="ru-RU" sz="3520" dirty="0"/>
          </a:p>
        </p:txBody>
      </p:sp>
      <p:sp>
        <p:nvSpPr>
          <p:cNvPr id="14" name="Пятиугольник 13"/>
          <p:cNvSpPr/>
          <p:nvPr/>
        </p:nvSpPr>
        <p:spPr>
          <a:xfrm>
            <a:off x="995928" y="1476375"/>
            <a:ext cx="3061252" cy="2393160"/>
          </a:xfrm>
          <a:prstGeom prst="homePlate">
            <a:avLst>
              <a:gd name="adj" fmla="val 3648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315" l="2264" r="100000">
                        <a14:foregroundMark x1="49114" y1="10648" x2="55315" y2="23796"/>
                        <a14:foregroundMark x1="41240" y1="33611" x2="59449" y2="70278"/>
                        <a14:foregroundMark x1="41831" y1="42407" x2="53740" y2="33611"/>
                        <a14:foregroundMark x1="48031" y1="19444" x2="43898" y2="67870"/>
                        <a14:foregroundMark x1="42815" y1="63426" x2="64665" y2="41944"/>
                        <a14:foregroundMark x1="55315" y1="42870" x2="53248" y2="66389"/>
                        <a14:foregroundMark x1="36614" y1="57593" x2="63583" y2="61019"/>
                        <a14:foregroundMark x1="61024" y1="53148" x2="39665" y2="74722"/>
                        <a14:foregroundMark x1="54823" y1="18426" x2="54232" y2="23333"/>
                        <a14:foregroundMark x1="54232" y1="25833" x2="51673" y2="45833"/>
                        <a14:foregroundMark x1="49114" y1="25278" x2="51673" y2="47778"/>
                        <a14:foregroundMark x1="29331" y1="19444" x2="42323" y2="12593"/>
                        <a14:foregroundMark x1="44882" y1="12130" x2="60531" y2="11111"/>
                        <a14:foregroundMark x1="62598" y1="12130" x2="68307" y2="17963"/>
                        <a14:foregroundMark x1="69291" y1="16944" x2="71949" y2="19444"/>
                        <a14:foregroundMark x1="71949" y1="18426" x2="64173" y2="14537"/>
                        <a14:foregroundMark x1="23622" y1="20370" x2="38681" y2="1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2"/>
          <a:stretch/>
        </p:blipFill>
        <p:spPr>
          <a:xfrm>
            <a:off x="974815" y="1439719"/>
            <a:ext cx="2446467" cy="2340460"/>
          </a:xfrm>
          <a:prstGeom prst="rect">
            <a:avLst/>
          </a:prstGeom>
        </p:spPr>
      </p:pic>
      <p:sp>
        <p:nvSpPr>
          <p:cNvPr id="15" name="Шеврон 14"/>
          <p:cNvSpPr/>
          <p:nvPr/>
        </p:nvSpPr>
        <p:spPr>
          <a:xfrm>
            <a:off x="3417609" y="1481441"/>
            <a:ext cx="4167962" cy="2383028"/>
          </a:xfrm>
          <a:prstGeom prst="chevron">
            <a:avLst>
              <a:gd name="adj" fmla="val 3701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238" l="2388" r="100000">
                        <a14:foregroundMark x1="17342" y1="33203" x2="31776" y2="61328"/>
                        <a14:foregroundMark x1="31776" y1="34570" x2="49221" y2="61328"/>
                        <a14:foregroundMark x1="45275" y1="23340" x2="63759" y2="46777"/>
                        <a14:foregroundMark x1="60748" y1="25195" x2="76739" y2="49121"/>
                        <a14:foregroundMark x1="58775" y1="30859" x2="32295" y2="47754"/>
                        <a14:foregroundMark x1="47248" y1="28906" x2="42783" y2="45898"/>
                        <a14:foregroundMark x1="25337" y1="41113" x2="47248" y2="32715"/>
                        <a14:foregroundMark x1="51298" y1="31738" x2="51298" y2="31738"/>
                        <a14:foregroundMark x1="54725" y1="27051" x2="63759" y2="36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50"/>
          <a:stretch/>
        </p:blipFill>
        <p:spPr>
          <a:xfrm>
            <a:off x="4193386" y="1435871"/>
            <a:ext cx="2456081" cy="2375305"/>
          </a:xfrm>
          <a:prstGeom prst="rect">
            <a:avLst/>
          </a:prstGeom>
        </p:spPr>
      </p:pic>
      <p:sp>
        <p:nvSpPr>
          <p:cNvPr id="16" name="Шеврон 15"/>
          <p:cNvSpPr/>
          <p:nvPr/>
        </p:nvSpPr>
        <p:spPr>
          <a:xfrm>
            <a:off x="6888459" y="1481441"/>
            <a:ext cx="4153496" cy="2383028"/>
          </a:xfrm>
          <a:prstGeom prst="chevron">
            <a:avLst>
              <a:gd name="adj" fmla="val 376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8418" y1="23438" x2="33301" y2="48340"/>
                        <a14:foregroundMark x1="40137" y1="21973" x2="46875" y2="60059"/>
                        <a14:foregroundMark x1="43750" y1="30469" x2="34180" y2="56348"/>
                        <a14:foregroundMark x1="38281" y1="33496" x2="29395" y2="46680"/>
                        <a14:foregroundMark x1="33301" y1="31250" x2="35156" y2="48535"/>
                        <a14:foregroundMark x1="29395" y1="36328" x2="38086" y2="30859"/>
                        <a14:foregroundMark x1="78906" y1="29395" x2="69727" y2="66602"/>
                        <a14:foregroundMark x1="75488" y1="25684" x2="75488" y2="25684"/>
                        <a14:foregroundMark x1="76074" y1="23828" x2="76465" y2="72949"/>
                        <a14:foregroundMark x1="75488" y1="74805" x2="40918" y2="76465"/>
                        <a14:foregroundMark x1="40723" y1="75684" x2="36230" y2="77051"/>
                        <a14:foregroundMark x1="39063" y1="73633" x2="33887" y2="76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47" y="1322364"/>
            <a:ext cx="2701186" cy="2701182"/>
          </a:xfrm>
          <a:prstGeom prst="rect">
            <a:avLst/>
          </a:prstGeom>
        </p:spPr>
      </p:pic>
      <p:sp>
        <p:nvSpPr>
          <p:cNvPr id="17" name="Шеврон 16"/>
          <p:cNvSpPr/>
          <p:nvPr/>
        </p:nvSpPr>
        <p:spPr>
          <a:xfrm>
            <a:off x="5005333" y="4060202"/>
            <a:ext cx="4153496" cy="2383028"/>
          </a:xfrm>
          <a:prstGeom prst="chevron">
            <a:avLst>
              <a:gd name="adj" fmla="val 376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Шеврон 17"/>
          <p:cNvSpPr/>
          <p:nvPr/>
        </p:nvSpPr>
        <p:spPr>
          <a:xfrm>
            <a:off x="8503471" y="4096858"/>
            <a:ext cx="4153496" cy="2383028"/>
          </a:xfrm>
          <a:prstGeom prst="chevron">
            <a:avLst>
              <a:gd name="adj" fmla="val 376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340" y1="25098" x2="51172" y2="70508"/>
                        <a14:foregroundMark x1="59863" y1="39063" x2="67188" y2="28125"/>
                        <a14:foregroundMark x1="60059" y1="32031" x2="49121" y2="48047"/>
                        <a14:foregroundMark x1="57324" y1="44141" x2="59570" y2="51172"/>
                        <a14:foregroundMark x1="46484" y1="44824" x2="42578" y2="60449"/>
                        <a14:foregroundMark x1="56543" y1="52832" x2="55469" y2="6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05" y="3840392"/>
            <a:ext cx="2859564" cy="2859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5124" r="5124" b="5124"/>
          <a:stretch/>
        </p:blipFill>
        <p:spPr>
          <a:xfrm>
            <a:off x="6059962" y="4215079"/>
            <a:ext cx="2044350" cy="2044351"/>
          </a:xfrm>
          <a:prstGeom prst="ellipse">
            <a:avLst/>
          </a:prstGeom>
        </p:spPr>
      </p:pic>
      <p:sp>
        <p:nvSpPr>
          <p:cNvPr id="19" name="Шеврон 18"/>
          <p:cNvSpPr/>
          <p:nvPr/>
        </p:nvSpPr>
        <p:spPr>
          <a:xfrm>
            <a:off x="1392883" y="4062591"/>
            <a:ext cx="4267919" cy="2383028"/>
          </a:xfrm>
          <a:prstGeom prst="chevron">
            <a:avLst>
              <a:gd name="adj" fmla="val 376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71" y="4334679"/>
            <a:ext cx="2406996" cy="16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0438" y="468263"/>
            <a:ext cx="12220623" cy="662766"/>
          </a:xfrm>
        </p:spPr>
        <p:txBody>
          <a:bodyPr/>
          <a:lstStyle/>
          <a:p>
            <a:r>
              <a:rPr lang="ru-RU" sz="3520" dirty="0">
                <a:effectLst/>
              </a:rPr>
              <a:t>Контакты</a:t>
            </a:r>
            <a:endParaRPr lang="ru-RU" sz="3520" dirty="0"/>
          </a:p>
        </p:txBody>
      </p:sp>
      <p:sp>
        <p:nvSpPr>
          <p:cNvPr id="18" name="TextBox 17"/>
          <p:cNvSpPr txBox="1"/>
          <p:nvPr/>
        </p:nvSpPr>
        <p:spPr>
          <a:xfrm>
            <a:off x="2819401" y="2052439"/>
            <a:ext cx="1771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Серебряков</a:t>
            </a: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Артём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27983" y="2804457"/>
            <a:ext cx="19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Экономист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2750" y="2052439"/>
            <a:ext cx="1291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Маткин</a:t>
            </a:r>
            <a:endParaRPr lang="ru-RU" sz="2400" b="1" dirty="0" smtClean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Алексей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5923" y="2808057"/>
            <a:ext cx="19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Аналитик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253387" y="2052439"/>
            <a:ext cx="1452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Косарев</a:t>
            </a: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Всеволод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253387" y="2804457"/>
            <a:ext cx="19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Разработчик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20390" y="4781255"/>
            <a:ext cx="1472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Бородин</a:t>
            </a: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Анатолий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7219" y="5580831"/>
            <a:ext cx="19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Конструктор</a:t>
            </a:r>
            <a:endParaRPr lang="ru-RU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9020826" y="4694956"/>
            <a:ext cx="2093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Перекальский</a:t>
            </a:r>
            <a:endParaRPr lang="ru-RU" sz="2400" b="1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Игорь</a:t>
            </a:r>
          </a:p>
          <a:p>
            <a:r>
              <a:rPr lang="ru-RU" sz="2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Николаевич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5228" y="5824011"/>
            <a:ext cx="19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/>
              <a:t>К</a:t>
            </a:r>
            <a:r>
              <a:rPr lang="ru-RU" sz="2000" smtClean="0"/>
              <a:t>онсультант </a:t>
            </a:r>
            <a:endParaRPr lang="ru-RU" sz="2000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6499857" y="4238171"/>
            <a:ext cx="2238858" cy="2238858"/>
            <a:chOff x="8420100" y="1001891"/>
            <a:chExt cx="3676650" cy="3676650"/>
          </a:xfrm>
        </p:grpSpPr>
        <p:sp>
          <p:nvSpPr>
            <p:cNvPr id="31" name="Овал 30"/>
            <p:cNvSpPr/>
            <p:nvPr/>
          </p:nvSpPr>
          <p:spPr>
            <a:xfrm>
              <a:off x="8420100" y="1001891"/>
              <a:ext cx="3676650" cy="36766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8486744" y="1085198"/>
              <a:ext cx="3523662" cy="3523662"/>
              <a:chOff x="8486743" y="1115360"/>
              <a:chExt cx="3523662" cy="3523662"/>
            </a:xfrm>
          </p:grpSpPr>
          <p:sp>
            <p:nvSpPr>
              <p:cNvPr id="33" name="Овал 32"/>
              <p:cNvSpPr/>
              <p:nvPr/>
            </p:nvSpPr>
            <p:spPr>
              <a:xfrm>
                <a:off x="8486743" y="1115360"/>
                <a:ext cx="3523662" cy="3523662"/>
              </a:xfrm>
              <a:prstGeom prst="ellipse">
                <a:avLst/>
              </a:prstGeom>
              <a:solidFill>
                <a:srgbClr val="F9FDFC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4" name="Рисунок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2736" t="1316" r="-20934" b="-1316"/>
              <a:stretch/>
            </p:blipFill>
            <p:spPr>
              <a:xfrm>
                <a:off x="8537006" y="1142583"/>
                <a:ext cx="3418166" cy="3496437"/>
              </a:xfrm>
              <a:prstGeom prst="ellipse">
                <a:avLst/>
              </a:prstGeom>
            </p:spPr>
          </p:pic>
        </p:grpSp>
      </p:grpSp>
      <p:grpSp>
        <p:nvGrpSpPr>
          <p:cNvPr id="35" name="Группа 34"/>
          <p:cNvGrpSpPr/>
          <p:nvPr/>
        </p:nvGrpSpPr>
        <p:grpSpPr>
          <a:xfrm>
            <a:off x="8755163" y="1521286"/>
            <a:ext cx="2231829" cy="2231829"/>
            <a:chOff x="4579969" y="1225449"/>
            <a:chExt cx="2809259" cy="2809259"/>
          </a:xfrm>
        </p:grpSpPr>
        <p:sp>
          <p:nvSpPr>
            <p:cNvPr id="36" name="Овал 35"/>
            <p:cNvSpPr/>
            <p:nvPr/>
          </p:nvSpPr>
          <p:spPr>
            <a:xfrm>
              <a:off x="4579969" y="1225449"/>
              <a:ext cx="2809259" cy="2809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7" name="Группа 36"/>
            <p:cNvGrpSpPr/>
            <p:nvPr/>
          </p:nvGrpSpPr>
          <p:grpSpPr>
            <a:xfrm>
              <a:off x="4640914" y="1279514"/>
              <a:ext cx="2687369" cy="2701129"/>
              <a:chOff x="4640914" y="1286393"/>
              <a:chExt cx="2687369" cy="2701129"/>
            </a:xfrm>
          </p:grpSpPr>
          <p:sp>
            <p:nvSpPr>
              <p:cNvPr id="38" name="Овал 37"/>
              <p:cNvSpPr/>
              <p:nvPr/>
            </p:nvSpPr>
            <p:spPr>
              <a:xfrm>
                <a:off x="4640914" y="1286393"/>
                <a:ext cx="2687369" cy="2687370"/>
              </a:xfrm>
              <a:prstGeom prst="ellipse">
                <a:avLst/>
              </a:prstGeom>
              <a:solidFill>
                <a:srgbClr val="FAFBFF"/>
              </a:solidFill>
              <a:ln>
                <a:solidFill>
                  <a:srgbClr val="FAFB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9" name="Рисунок 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042" t="5709" r="-6953" b="21149"/>
              <a:stretch/>
            </p:blipFill>
            <p:spPr>
              <a:xfrm>
                <a:off x="4681068" y="1390753"/>
                <a:ext cx="2607060" cy="2596769"/>
              </a:xfrm>
              <a:prstGeom prst="ellipse">
                <a:avLst/>
              </a:prstGeom>
            </p:spPr>
          </p:pic>
        </p:grpSp>
      </p:grpSp>
      <p:grpSp>
        <p:nvGrpSpPr>
          <p:cNvPr id="40" name="Группа 39"/>
          <p:cNvGrpSpPr/>
          <p:nvPr/>
        </p:nvGrpSpPr>
        <p:grpSpPr>
          <a:xfrm>
            <a:off x="4610371" y="1525511"/>
            <a:ext cx="2255120" cy="2255120"/>
            <a:chOff x="4579969" y="1225449"/>
            <a:chExt cx="2809259" cy="2809259"/>
          </a:xfrm>
        </p:grpSpPr>
        <p:sp>
          <p:nvSpPr>
            <p:cNvPr id="41" name="Овал 40"/>
            <p:cNvSpPr/>
            <p:nvPr/>
          </p:nvSpPr>
          <p:spPr>
            <a:xfrm>
              <a:off x="4579969" y="1225449"/>
              <a:ext cx="2809259" cy="2809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2" name="Группа 41"/>
            <p:cNvGrpSpPr/>
            <p:nvPr/>
          </p:nvGrpSpPr>
          <p:grpSpPr>
            <a:xfrm>
              <a:off x="4640914" y="1279514"/>
              <a:ext cx="2687369" cy="2687370"/>
              <a:chOff x="4640914" y="1286393"/>
              <a:chExt cx="2687369" cy="2687370"/>
            </a:xfrm>
          </p:grpSpPr>
          <p:sp>
            <p:nvSpPr>
              <p:cNvPr id="43" name="Овал 42"/>
              <p:cNvSpPr/>
              <p:nvPr/>
            </p:nvSpPr>
            <p:spPr>
              <a:xfrm>
                <a:off x="4640914" y="1286393"/>
                <a:ext cx="2687369" cy="2687370"/>
              </a:xfrm>
              <a:prstGeom prst="ellipse">
                <a:avLst/>
              </a:prstGeom>
              <a:solidFill>
                <a:srgbClr val="FAFBFF"/>
              </a:solidFill>
              <a:ln>
                <a:solidFill>
                  <a:srgbClr val="FAFB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4" name="Рисунок 4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922" t="2139" r="-12953" b="13277"/>
              <a:stretch/>
            </p:blipFill>
            <p:spPr>
              <a:xfrm>
                <a:off x="4679459" y="1351909"/>
                <a:ext cx="2590472" cy="2590471"/>
              </a:xfrm>
              <a:prstGeom prst="ellipse">
                <a:avLst/>
              </a:prstGeom>
            </p:spPr>
          </p:pic>
        </p:grpSp>
      </p:grpSp>
      <p:sp>
        <p:nvSpPr>
          <p:cNvPr id="46" name="Овал 45"/>
          <p:cNvSpPr/>
          <p:nvPr/>
        </p:nvSpPr>
        <p:spPr>
          <a:xfrm>
            <a:off x="510427" y="1548383"/>
            <a:ext cx="2178600" cy="217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Группа 46"/>
          <p:cNvGrpSpPr/>
          <p:nvPr/>
        </p:nvGrpSpPr>
        <p:grpSpPr>
          <a:xfrm>
            <a:off x="557690" y="1590311"/>
            <a:ext cx="2084073" cy="2090174"/>
            <a:chOff x="4640914" y="1286393"/>
            <a:chExt cx="2687369" cy="2695236"/>
          </a:xfrm>
        </p:grpSpPr>
        <p:sp>
          <p:nvSpPr>
            <p:cNvPr id="48" name="Овал 47"/>
            <p:cNvSpPr/>
            <p:nvPr/>
          </p:nvSpPr>
          <p:spPr>
            <a:xfrm>
              <a:off x="4640914" y="1286393"/>
              <a:ext cx="2687369" cy="2687370"/>
            </a:xfrm>
            <a:prstGeom prst="ellipse">
              <a:avLst/>
            </a:prstGeom>
            <a:solidFill>
              <a:srgbClr val="FAFBFF"/>
            </a:solidFill>
            <a:ln>
              <a:solidFill>
                <a:srgbClr val="FAFB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9" name="Рисунок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33" t="5538" r="-6127" b="16270"/>
            <a:stretch/>
          </p:blipFill>
          <p:spPr>
            <a:xfrm>
              <a:off x="4734186" y="1351908"/>
              <a:ext cx="2492347" cy="2629721"/>
            </a:xfrm>
            <a:prstGeom prst="ellipse">
              <a:avLst/>
            </a:prstGeom>
          </p:spPr>
        </p:pic>
      </p:grpSp>
      <p:grpSp>
        <p:nvGrpSpPr>
          <p:cNvPr id="51" name="Группа 50"/>
          <p:cNvGrpSpPr/>
          <p:nvPr/>
        </p:nvGrpSpPr>
        <p:grpSpPr>
          <a:xfrm>
            <a:off x="1980405" y="4303286"/>
            <a:ext cx="2178600" cy="2178600"/>
            <a:chOff x="4579969" y="1225449"/>
            <a:chExt cx="2809259" cy="2809259"/>
          </a:xfrm>
        </p:grpSpPr>
        <p:sp>
          <p:nvSpPr>
            <p:cNvPr id="52" name="Овал 51"/>
            <p:cNvSpPr/>
            <p:nvPr/>
          </p:nvSpPr>
          <p:spPr>
            <a:xfrm>
              <a:off x="4579969" y="1225449"/>
              <a:ext cx="2809259" cy="2809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3" name="Группа 52"/>
            <p:cNvGrpSpPr/>
            <p:nvPr/>
          </p:nvGrpSpPr>
          <p:grpSpPr>
            <a:xfrm>
              <a:off x="4633710" y="1279514"/>
              <a:ext cx="2694573" cy="2707193"/>
              <a:chOff x="4633710" y="1286393"/>
              <a:chExt cx="2694573" cy="2707193"/>
            </a:xfrm>
          </p:grpSpPr>
          <p:sp>
            <p:nvSpPr>
              <p:cNvPr id="54" name="Овал 53"/>
              <p:cNvSpPr/>
              <p:nvPr/>
            </p:nvSpPr>
            <p:spPr>
              <a:xfrm>
                <a:off x="4640914" y="1286393"/>
                <a:ext cx="2687369" cy="2687370"/>
              </a:xfrm>
              <a:prstGeom prst="ellipse">
                <a:avLst/>
              </a:prstGeom>
              <a:solidFill>
                <a:srgbClr val="FAFBFF"/>
              </a:solidFill>
              <a:ln>
                <a:solidFill>
                  <a:srgbClr val="FAFB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55" name="Рисунок 5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608" t="2894" r="-10347" b="17134"/>
              <a:stretch/>
            </p:blipFill>
            <p:spPr>
              <a:xfrm>
                <a:off x="4633710" y="1309788"/>
                <a:ext cx="2683801" cy="2683798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445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28584" y="5243102"/>
            <a:ext cx="13338504" cy="3154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None/>
              <a:defRPr sz="2000">
                <a:solidFill>
                  <a:schemeClr val="bg2"/>
                </a:solidFill>
                <a:latin typeface="Arial Narrow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Arial" charset="0"/>
              <a:buChar char="►"/>
              <a:defRPr sz="1000">
                <a:solidFill>
                  <a:schemeClr val="bg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9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9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9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9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900">
                <a:solidFill>
                  <a:schemeClr val="bg2"/>
                </a:solidFill>
                <a:latin typeface="+mn-lt"/>
              </a:defRPr>
            </a:lvl9pPr>
          </a:lstStyle>
          <a:p>
            <a:pPr algn="ctr" defTabSz="914421">
              <a:lnSpc>
                <a:spcPct val="80000"/>
              </a:lnSpc>
              <a:spcBef>
                <a:spcPts val="1201"/>
              </a:spcBef>
              <a:buClr>
                <a:srgbClr val="004080"/>
              </a:buClr>
              <a:defRPr/>
            </a:pPr>
            <a:r>
              <a:rPr lang="ru-RU" altLang="ru-RU" sz="4023" b="1" kern="0" dirty="0">
                <a:solidFill>
                  <a:schemeClr val="tx1"/>
                </a:solidFill>
                <a:latin typeface="+mn-lt"/>
              </a:rPr>
              <a:t>Спасибо за внимание</a:t>
            </a:r>
            <a:r>
              <a:rPr lang="en-US" altLang="ru-RU" sz="4023" b="1" kern="0" dirty="0">
                <a:solidFill>
                  <a:schemeClr val="tx1"/>
                </a:solidFill>
                <a:latin typeface="+mn-lt"/>
              </a:rPr>
              <a:t>!</a:t>
            </a:r>
          </a:p>
        </p:txBody>
      </p:sp>
      <p:pic>
        <p:nvPicPr>
          <p:cNvPr id="10" name="Picture 2" descr="C:\Users\gabitovrr\AppData\Local\Microsoft\Windows\Temporary Internet Files\Content.Outlook\RLW685S5\Энергопрорыв_1 (2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3"/>
          <a:stretch/>
        </p:blipFill>
        <p:spPr bwMode="auto">
          <a:xfrm>
            <a:off x="3853" y="0"/>
            <a:ext cx="13435244" cy="615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5971" r="6722" b="18487"/>
          <a:stretch/>
        </p:blipFill>
        <p:spPr>
          <a:xfrm>
            <a:off x="5589936" y="1855400"/>
            <a:ext cx="2154210" cy="16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_презентации_Энергопрорыв_v0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 Энергопрорыв_шаблон презентации участников [только чтение]" id="{DDF8AF5F-F1B0-4E07-94A4-5B38C92E0122}" vid="{C5A24995-E55C-42E5-B3DC-F6807300E89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Энергопрорыв_шаблон презентации участников</Template>
  <TotalTime>615</TotalTime>
  <Words>64</Words>
  <Application>Microsoft Office PowerPoint</Application>
  <PresentationFormat>Произвольный</PresentationFormat>
  <Paragraphs>34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Times New Roman</vt:lpstr>
      <vt:lpstr>Wingdings</vt:lpstr>
      <vt:lpstr>Шаблон_презентации_Энергопрорыв_v01</vt:lpstr>
      <vt:lpstr>Презентация PowerPoint</vt:lpstr>
      <vt:lpstr>Проблематика и решение</vt:lpstr>
      <vt:lpstr>Проблематика и решение</vt:lpstr>
      <vt:lpstr>Бизнес-модель и ресурсы проекта</vt:lpstr>
      <vt:lpstr>Финансовый план</vt:lpstr>
      <vt:lpstr>Этапы реализации</vt:lpstr>
      <vt:lpstr>Контакты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Средина Татьяна Евгеньевна</dc:creator>
  <cp:lastModifiedBy>Всеволод Косарев</cp:lastModifiedBy>
  <cp:revision>57</cp:revision>
  <cp:lastPrinted>2016-06-02T06:51:39Z</cp:lastPrinted>
  <dcterms:created xsi:type="dcterms:W3CDTF">2018-09-04T10:13:42Z</dcterms:created>
  <dcterms:modified xsi:type="dcterms:W3CDTF">2018-10-05T06:02:08Z</dcterms:modified>
</cp:coreProperties>
</file>